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4" r:id="rId2"/>
    <p:sldId id="1813" r:id="rId3"/>
    <p:sldId id="1814" r:id="rId4"/>
    <p:sldId id="1816" r:id="rId5"/>
    <p:sldId id="1819" r:id="rId6"/>
    <p:sldId id="181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852"/>
    <a:srgbClr val="80B2B8"/>
    <a:srgbClr val="359595"/>
    <a:srgbClr val="003262"/>
    <a:srgbClr val="3B7EA1"/>
    <a:srgbClr val="B48AA0"/>
    <a:srgbClr val="B4A6B2"/>
    <a:srgbClr val="BF9BAE"/>
    <a:srgbClr val="102C4C"/>
    <a:srgbClr val="98A0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סגנון ביניים 2 - הדגשה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סגנון ביניים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סגנון ביניים 2 - הדגשה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9631B5-78F2-41C9-869B-9F39066F8104}" styleName="סגנון ביניים 3 - הדגשה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סגנון ביניים 3 - הדגשה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25E5076-3810-47DD-B79F-674D7AD40C01}" styleName="סגנון כהה 1 - הדגשה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סגנון כהה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סגנון כהה 1 - הדגשה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סגנון כהה 1 - הדגשה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סגנון כהה 1 - הדגשה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סגנון כהה 1 - הדגשה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סגנון כהה 2 - הדגשה 1/הדגשה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סגנון כהה 2 - הדגשה 5/הדגשה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8A107856-5554-42FB-B03E-39F5DBC370BA}" styleName="סגנון ביניים 4 - הדגשה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סגנון ביניים 4 - הדגשה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סגנון ביניים 4 - הדגשה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סגנון ביניים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A488322-F2BA-4B5B-9748-0D474271808F}" styleName="סגנון ביניים 3 - הדגשה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סגנון ביניים 3 - הדגשה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D5ABB26-0587-4C30-8999-92F81FD0307C}" styleName="ללא סגנון, ללא רשת">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סגנון ערכת נושא 1 - הדגשה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2838BEF-8BB2-4498-84A7-C5851F593DF1}" styleName="סגנון ביניים 4 - הדגשה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ABFCF23-3B69-468F-B69F-88F6DE6A72F2}" styleName="סגנון ביניים 1 - הדגשה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6772" autoAdjust="0"/>
  </p:normalViewPr>
  <p:slideViewPr>
    <p:cSldViewPr snapToGrid="0">
      <p:cViewPr>
        <p:scale>
          <a:sx n="70" d="100"/>
          <a:sy n="70" d="100"/>
        </p:scale>
        <p:origin x="484" y="144"/>
      </p:cViewPr>
      <p:guideLst/>
    </p:cSldViewPr>
  </p:slideViewPr>
  <p:notesTextViewPr>
    <p:cViewPr>
      <p:scale>
        <a:sx n="1" d="1"/>
        <a:sy n="1" d="1"/>
      </p:scale>
      <p:origin x="0" y="0"/>
    </p:cViewPr>
  </p:notesTextViewPr>
  <p:notesViewPr>
    <p:cSldViewPr snapToGrid="0">
      <p:cViewPr varScale="1">
        <p:scale>
          <a:sx n="48" d="100"/>
          <a:sy n="48" d="100"/>
        </p:scale>
        <p:origin x="2752" y="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378507-6765-416D-8609-F0A684A2FA91}" type="datetimeFigureOut">
              <a:rPr lang="en-US" smtClean="0"/>
              <a:t>12/15/2024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0F600D-D538-48D4-9B67-BF745A1816F8}" type="slidenum">
              <a:rPr lang="en-US" smtClean="0"/>
              <a:t>‹#›</a:t>
            </a:fld>
            <a:endParaRPr lang="en-US"/>
          </a:p>
        </p:txBody>
      </p:sp>
    </p:spTree>
    <p:extLst>
      <p:ext uri="{BB962C8B-B14F-4D97-AF65-F5344CB8AC3E}">
        <p14:creationId xmlns:p14="http://schemas.microsoft.com/office/powerpoint/2010/main" val="171898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kumimoji="0" lang="id-ID" b="0" i="0" u="none" strike="noStrike" kern="1200" cap="none" spc="0" normalizeH="0" baseline="0" noProof="0" dirty="0">
              <a:ln>
                <a:noFill/>
              </a:ln>
              <a:solidFill>
                <a:prstClr val="white"/>
              </a:solidFill>
              <a:effectLst/>
              <a:uLnTx/>
              <a:uFillTx/>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5"/>
          </p:nvPr>
        </p:nvSpPr>
        <p:spPr/>
        <p:txBody>
          <a:bodyPr/>
          <a:lstStyle/>
          <a:p>
            <a:fld id="{7FF2909C-9D88-460E-8EF7-28D7ACACA66B}" type="slidenum">
              <a:rPr lang="en-US" smtClean="0"/>
              <a:t>2</a:t>
            </a:fld>
            <a:endParaRPr lang="en-US"/>
          </a:p>
        </p:txBody>
      </p:sp>
    </p:spTree>
    <p:extLst>
      <p:ext uri="{BB962C8B-B14F-4D97-AF65-F5344CB8AC3E}">
        <p14:creationId xmlns:p14="http://schemas.microsoft.com/office/powerpoint/2010/main" val="403550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kumimoji="0" lang="id-ID" b="0" i="0" u="none" strike="noStrike" kern="1200" cap="none" spc="0" normalizeH="0" baseline="0" noProof="0" dirty="0">
              <a:ln>
                <a:noFill/>
              </a:ln>
              <a:solidFill>
                <a:prstClr val="white"/>
              </a:solidFill>
              <a:effectLst/>
              <a:uLnTx/>
              <a:uFillTx/>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5"/>
          </p:nvPr>
        </p:nvSpPr>
        <p:spPr/>
        <p:txBody>
          <a:bodyPr/>
          <a:lstStyle/>
          <a:p>
            <a:fld id="{7FF2909C-9D88-460E-8EF7-28D7ACACA66B}" type="slidenum">
              <a:rPr lang="en-US" smtClean="0"/>
              <a:t>3</a:t>
            </a:fld>
            <a:endParaRPr lang="en-US"/>
          </a:p>
        </p:txBody>
      </p:sp>
    </p:spTree>
    <p:extLst>
      <p:ext uri="{BB962C8B-B14F-4D97-AF65-F5344CB8AC3E}">
        <p14:creationId xmlns:p14="http://schemas.microsoft.com/office/powerpoint/2010/main" val="810937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kumimoji="0" lang="id-ID" b="0" i="0" u="none" strike="noStrike" kern="1200" cap="none" spc="0" normalizeH="0" baseline="0" noProof="0" dirty="0">
              <a:ln>
                <a:noFill/>
              </a:ln>
              <a:solidFill>
                <a:prstClr val="white"/>
              </a:solidFill>
              <a:effectLst/>
              <a:uLnTx/>
              <a:uFillTx/>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5"/>
          </p:nvPr>
        </p:nvSpPr>
        <p:spPr/>
        <p:txBody>
          <a:bodyPr/>
          <a:lstStyle/>
          <a:p>
            <a:fld id="{7FF2909C-9D88-460E-8EF7-28D7ACACA66B}" type="slidenum">
              <a:rPr lang="en-US" smtClean="0"/>
              <a:t>4</a:t>
            </a:fld>
            <a:endParaRPr lang="en-US"/>
          </a:p>
        </p:txBody>
      </p:sp>
    </p:spTree>
    <p:extLst>
      <p:ext uri="{BB962C8B-B14F-4D97-AF65-F5344CB8AC3E}">
        <p14:creationId xmlns:p14="http://schemas.microsoft.com/office/powerpoint/2010/main" val="2908635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kumimoji="0" lang="id-ID" b="0" i="0" u="none" strike="noStrike" kern="1200" cap="none" spc="0" normalizeH="0" baseline="0" noProof="0" dirty="0">
              <a:ln>
                <a:noFill/>
              </a:ln>
              <a:solidFill>
                <a:prstClr val="white"/>
              </a:solidFill>
              <a:effectLst/>
              <a:uLnTx/>
              <a:uFillTx/>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5"/>
          </p:nvPr>
        </p:nvSpPr>
        <p:spPr/>
        <p:txBody>
          <a:bodyPr/>
          <a:lstStyle/>
          <a:p>
            <a:fld id="{7FF2909C-9D88-460E-8EF7-28D7ACACA66B}" type="slidenum">
              <a:rPr lang="en-US" smtClean="0"/>
              <a:t>6</a:t>
            </a:fld>
            <a:endParaRPr lang="en-US"/>
          </a:p>
        </p:txBody>
      </p:sp>
    </p:spTree>
    <p:extLst>
      <p:ext uri="{BB962C8B-B14F-4D97-AF65-F5344CB8AC3E}">
        <p14:creationId xmlns:p14="http://schemas.microsoft.com/office/powerpoint/2010/main" val="2722599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64C6C-A586-4709-BC10-CDF0F1DBCB26}"/>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endParaRPr lang="en-US"/>
          </a:p>
        </p:txBody>
      </p:sp>
      <p:sp>
        <p:nvSpPr>
          <p:cNvPr id="3" name="Subtitle 2">
            <a:extLst>
              <a:ext uri="{FF2B5EF4-FFF2-40B4-BE49-F238E27FC236}">
                <a16:creationId xmlns:a16="http://schemas.microsoft.com/office/drawing/2014/main" id="{40002384-5D2B-4B86-8163-B84CB28559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a:p>
        </p:txBody>
      </p:sp>
      <p:sp>
        <p:nvSpPr>
          <p:cNvPr id="4" name="Date Placeholder 3">
            <a:extLst>
              <a:ext uri="{FF2B5EF4-FFF2-40B4-BE49-F238E27FC236}">
                <a16:creationId xmlns:a16="http://schemas.microsoft.com/office/drawing/2014/main" id="{8ED23B8D-7F5A-4E5F-9F5C-7A2B3352CF0D}"/>
              </a:ext>
            </a:extLst>
          </p:cNvPr>
          <p:cNvSpPr>
            <a:spLocks noGrp="1"/>
          </p:cNvSpPr>
          <p:nvPr>
            <p:ph type="dt" sz="half" idx="10"/>
          </p:nvPr>
        </p:nvSpPr>
        <p:spPr/>
        <p:txBody>
          <a:bodyPr/>
          <a:lstStyle/>
          <a:p>
            <a:fld id="{5E75391B-90E1-466F-950B-33D09B633D67}" type="datetimeFigureOut">
              <a:rPr lang="en-US" smtClean="0"/>
              <a:t>12/15/2024</a:t>
            </a:fld>
            <a:endParaRPr lang="en-US"/>
          </a:p>
        </p:txBody>
      </p:sp>
      <p:sp>
        <p:nvSpPr>
          <p:cNvPr id="5" name="Footer Placeholder 4">
            <a:extLst>
              <a:ext uri="{FF2B5EF4-FFF2-40B4-BE49-F238E27FC236}">
                <a16:creationId xmlns:a16="http://schemas.microsoft.com/office/drawing/2014/main" id="{3D42DA29-62A6-45EC-AA40-E4331838A5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0AFB09-7E88-46DE-A118-A9C447D62BB5}"/>
              </a:ext>
            </a:extLst>
          </p:cNvPr>
          <p:cNvSpPr>
            <a:spLocks noGrp="1"/>
          </p:cNvSpPr>
          <p:nvPr>
            <p:ph type="sldNum" sz="quarter" idx="12"/>
          </p:nvPr>
        </p:nvSpPr>
        <p:spPr/>
        <p:txBody>
          <a:bodyPr/>
          <a:lstStyle/>
          <a:p>
            <a:fld id="{55617DAD-F67A-4875-98C8-5864C7C0DF02}" type="slidenum">
              <a:rPr lang="en-US" smtClean="0"/>
              <a:t>‹#›</a:t>
            </a:fld>
            <a:endParaRPr lang="en-US"/>
          </a:p>
        </p:txBody>
      </p:sp>
    </p:spTree>
    <p:extLst>
      <p:ext uri="{BB962C8B-B14F-4D97-AF65-F5344CB8AC3E}">
        <p14:creationId xmlns:p14="http://schemas.microsoft.com/office/powerpoint/2010/main" val="3226733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75CB6-4635-4B5C-953D-333B9020F4E7}"/>
              </a:ext>
            </a:extLst>
          </p:cNvPr>
          <p:cNvSpPr>
            <a:spLocks noGrp="1"/>
          </p:cNvSpPr>
          <p:nvPr>
            <p:ph type="title"/>
          </p:nvPr>
        </p:nvSpPr>
        <p:spPr/>
        <p:txBody>
          <a:bodyPr/>
          <a:lstStyle/>
          <a:p>
            <a:r>
              <a:rPr lang="he-IL"/>
              <a:t>לחץ כדי לערוך סגנון כותרת של תבנית בסיס</a:t>
            </a:r>
            <a:endParaRPr lang="en-US"/>
          </a:p>
        </p:txBody>
      </p:sp>
      <p:sp>
        <p:nvSpPr>
          <p:cNvPr id="3" name="Vertical Text Placeholder 2">
            <a:extLst>
              <a:ext uri="{FF2B5EF4-FFF2-40B4-BE49-F238E27FC236}">
                <a16:creationId xmlns:a16="http://schemas.microsoft.com/office/drawing/2014/main" id="{25B08D67-3C84-4743-90CD-54F8A4EABBB1}"/>
              </a:ext>
            </a:extLst>
          </p:cNvPr>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a:p>
        </p:txBody>
      </p:sp>
      <p:sp>
        <p:nvSpPr>
          <p:cNvPr id="4" name="Date Placeholder 3">
            <a:extLst>
              <a:ext uri="{FF2B5EF4-FFF2-40B4-BE49-F238E27FC236}">
                <a16:creationId xmlns:a16="http://schemas.microsoft.com/office/drawing/2014/main" id="{2DBA9CB1-5E3A-4478-954C-B3CB921AD0A9}"/>
              </a:ext>
            </a:extLst>
          </p:cNvPr>
          <p:cNvSpPr>
            <a:spLocks noGrp="1"/>
          </p:cNvSpPr>
          <p:nvPr>
            <p:ph type="dt" sz="half" idx="10"/>
          </p:nvPr>
        </p:nvSpPr>
        <p:spPr/>
        <p:txBody>
          <a:bodyPr/>
          <a:lstStyle/>
          <a:p>
            <a:fld id="{5E75391B-90E1-466F-950B-33D09B633D67}" type="datetimeFigureOut">
              <a:rPr lang="en-US" smtClean="0"/>
              <a:t>12/15/2024</a:t>
            </a:fld>
            <a:endParaRPr lang="en-US"/>
          </a:p>
        </p:txBody>
      </p:sp>
      <p:sp>
        <p:nvSpPr>
          <p:cNvPr id="5" name="Footer Placeholder 4">
            <a:extLst>
              <a:ext uri="{FF2B5EF4-FFF2-40B4-BE49-F238E27FC236}">
                <a16:creationId xmlns:a16="http://schemas.microsoft.com/office/drawing/2014/main" id="{1D5F0696-538D-4ACF-B660-0543678E3D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46E69-1854-4A23-A45D-490259F1396D}"/>
              </a:ext>
            </a:extLst>
          </p:cNvPr>
          <p:cNvSpPr>
            <a:spLocks noGrp="1"/>
          </p:cNvSpPr>
          <p:nvPr>
            <p:ph type="sldNum" sz="quarter" idx="12"/>
          </p:nvPr>
        </p:nvSpPr>
        <p:spPr/>
        <p:txBody>
          <a:bodyPr/>
          <a:lstStyle/>
          <a:p>
            <a:fld id="{55617DAD-F67A-4875-98C8-5864C7C0DF02}" type="slidenum">
              <a:rPr lang="en-US" smtClean="0"/>
              <a:t>‹#›</a:t>
            </a:fld>
            <a:endParaRPr lang="en-US"/>
          </a:p>
        </p:txBody>
      </p:sp>
    </p:spTree>
    <p:extLst>
      <p:ext uri="{BB962C8B-B14F-4D97-AF65-F5344CB8AC3E}">
        <p14:creationId xmlns:p14="http://schemas.microsoft.com/office/powerpoint/2010/main" val="1967126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588D52-8161-43E7-B801-93FAEF8E9D48}"/>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endParaRPr lang="en-US"/>
          </a:p>
        </p:txBody>
      </p:sp>
      <p:sp>
        <p:nvSpPr>
          <p:cNvPr id="3" name="Vertical Text Placeholder 2">
            <a:extLst>
              <a:ext uri="{FF2B5EF4-FFF2-40B4-BE49-F238E27FC236}">
                <a16:creationId xmlns:a16="http://schemas.microsoft.com/office/drawing/2014/main" id="{221AB26F-9549-47B0-9A91-531F269D8195}"/>
              </a:ext>
            </a:extLst>
          </p:cNvPr>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a:p>
        </p:txBody>
      </p:sp>
      <p:sp>
        <p:nvSpPr>
          <p:cNvPr id="4" name="Date Placeholder 3">
            <a:extLst>
              <a:ext uri="{FF2B5EF4-FFF2-40B4-BE49-F238E27FC236}">
                <a16:creationId xmlns:a16="http://schemas.microsoft.com/office/drawing/2014/main" id="{42050AE9-0735-4912-887F-88CD7E7E11F0}"/>
              </a:ext>
            </a:extLst>
          </p:cNvPr>
          <p:cNvSpPr>
            <a:spLocks noGrp="1"/>
          </p:cNvSpPr>
          <p:nvPr>
            <p:ph type="dt" sz="half" idx="10"/>
          </p:nvPr>
        </p:nvSpPr>
        <p:spPr/>
        <p:txBody>
          <a:bodyPr/>
          <a:lstStyle/>
          <a:p>
            <a:fld id="{5E75391B-90E1-466F-950B-33D09B633D67}" type="datetimeFigureOut">
              <a:rPr lang="en-US" smtClean="0"/>
              <a:t>12/15/2024</a:t>
            </a:fld>
            <a:endParaRPr lang="en-US"/>
          </a:p>
        </p:txBody>
      </p:sp>
      <p:sp>
        <p:nvSpPr>
          <p:cNvPr id="5" name="Footer Placeholder 4">
            <a:extLst>
              <a:ext uri="{FF2B5EF4-FFF2-40B4-BE49-F238E27FC236}">
                <a16:creationId xmlns:a16="http://schemas.microsoft.com/office/drawing/2014/main" id="{C55020F2-3C2A-4EED-959F-26C4850EED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FF8DEC-0B76-4AD5-9BDD-03D162472AB4}"/>
              </a:ext>
            </a:extLst>
          </p:cNvPr>
          <p:cNvSpPr>
            <a:spLocks noGrp="1"/>
          </p:cNvSpPr>
          <p:nvPr>
            <p:ph type="sldNum" sz="quarter" idx="12"/>
          </p:nvPr>
        </p:nvSpPr>
        <p:spPr/>
        <p:txBody>
          <a:bodyPr/>
          <a:lstStyle/>
          <a:p>
            <a:fld id="{55617DAD-F67A-4875-98C8-5864C7C0DF02}" type="slidenum">
              <a:rPr lang="en-US" smtClean="0"/>
              <a:t>‹#›</a:t>
            </a:fld>
            <a:endParaRPr lang="en-US"/>
          </a:p>
        </p:txBody>
      </p:sp>
    </p:spTree>
    <p:extLst>
      <p:ext uri="{BB962C8B-B14F-4D97-AF65-F5344CB8AC3E}">
        <p14:creationId xmlns:p14="http://schemas.microsoft.com/office/powerpoint/2010/main" val="2377949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8A9C8-5F54-479F-BF64-2DB79EE7A48D}"/>
              </a:ext>
            </a:extLst>
          </p:cNvPr>
          <p:cNvSpPr>
            <a:spLocks noGrp="1"/>
          </p:cNvSpPr>
          <p:nvPr>
            <p:ph type="title"/>
          </p:nvPr>
        </p:nvSpPr>
        <p:spPr/>
        <p:txBody>
          <a:bodyPr/>
          <a:lstStyle/>
          <a:p>
            <a:r>
              <a:rPr lang="he-IL"/>
              <a:t>לחץ כדי לערוך סגנון כותרת של תבנית בסיס</a:t>
            </a:r>
            <a:endParaRPr lang="en-US"/>
          </a:p>
        </p:txBody>
      </p:sp>
      <p:sp>
        <p:nvSpPr>
          <p:cNvPr id="3" name="Content Placeholder 2">
            <a:extLst>
              <a:ext uri="{FF2B5EF4-FFF2-40B4-BE49-F238E27FC236}">
                <a16:creationId xmlns:a16="http://schemas.microsoft.com/office/drawing/2014/main" id="{65639798-252F-470D-A854-FED7A6125303}"/>
              </a:ext>
            </a:extLst>
          </p:cNvPr>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a:p>
        </p:txBody>
      </p:sp>
      <p:sp>
        <p:nvSpPr>
          <p:cNvPr id="4" name="Date Placeholder 3">
            <a:extLst>
              <a:ext uri="{FF2B5EF4-FFF2-40B4-BE49-F238E27FC236}">
                <a16:creationId xmlns:a16="http://schemas.microsoft.com/office/drawing/2014/main" id="{EED39127-E2CB-4B6D-85FC-455084B57495}"/>
              </a:ext>
            </a:extLst>
          </p:cNvPr>
          <p:cNvSpPr>
            <a:spLocks noGrp="1"/>
          </p:cNvSpPr>
          <p:nvPr>
            <p:ph type="dt" sz="half" idx="10"/>
          </p:nvPr>
        </p:nvSpPr>
        <p:spPr/>
        <p:txBody>
          <a:bodyPr/>
          <a:lstStyle/>
          <a:p>
            <a:fld id="{5E75391B-90E1-466F-950B-33D09B633D67}" type="datetimeFigureOut">
              <a:rPr lang="en-US" smtClean="0"/>
              <a:t>12/15/2024</a:t>
            </a:fld>
            <a:endParaRPr lang="en-US"/>
          </a:p>
        </p:txBody>
      </p:sp>
      <p:sp>
        <p:nvSpPr>
          <p:cNvPr id="5" name="Footer Placeholder 4">
            <a:extLst>
              <a:ext uri="{FF2B5EF4-FFF2-40B4-BE49-F238E27FC236}">
                <a16:creationId xmlns:a16="http://schemas.microsoft.com/office/drawing/2014/main" id="{7A6AE463-966F-48D1-8874-ED522F3BDE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11850-0A00-4CFE-8D18-63C4F2F3A22A}"/>
              </a:ext>
            </a:extLst>
          </p:cNvPr>
          <p:cNvSpPr>
            <a:spLocks noGrp="1"/>
          </p:cNvSpPr>
          <p:nvPr>
            <p:ph type="sldNum" sz="quarter" idx="12"/>
          </p:nvPr>
        </p:nvSpPr>
        <p:spPr/>
        <p:txBody>
          <a:bodyPr/>
          <a:lstStyle/>
          <a:p>
            <a:fld id="{55617DAD-F67A-4875-98C8-5864C7C0DF02}" type="slidenum">
              <a:rPr lang="en-US" smtClean="0"/>
              <a:t>‹#›</a:t>
            </a:fld>
            <a:endParaRPr lang="en-US"/>
          </a:p>
        </p:txBody>
      </p:sp>
    </p:spTree>
    <p:extLst>
      <p:ext uri="{BB962C8B-B14F-4D97-AF65-F5344CB8AC3E}">
        <p14:creationId xmlns:p14="http://schemas.microsoft.com/office/powerpoint/2010/main" val="4266075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AFE75-AE71-47C9-A1DC-FFE159F6B29D}"/>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endParaRPr lang="en-US"/>
          </a:p>
        </p:txBody>
      </p:sp>
      <p:sp>
        <p:nvSpPr>
          <p:cNvPr id="3" name="Text Placeholder 2">
            <a:extLst>
              <a:ext uri="{FF2B5EF4-FFF2-40B4-BE49-F238E27FC236}">
                <a16:creationId xmlns:a16="http://schemas.microsoft.com/office/drawing/2014/main" id="{8B1B1D23-DA51-4C32-BD50-8139F8800C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Date Placeholder 3">
            <a:extLst>
              <a:ext uri="{FF2B5EF4-FFF2-40B4-BE49-F238E27FC236}">
                <a16:creationId xmlns:a16="http://schemas.microsoft.com/office/drawing/2014/main" id="{CCB08BE1-C36A-45E3-831A-0535A51B55FA}"/>
              </a:ext>
            </a:extLst>
          </p:cNvPr>
          <p:cNvSpPr>
            <a:spLocks noGrp="1"/>
          </p:cNvSpPr>
          <p:nvPr>
            <p:ph type="dt" sz="half" idx="10"/>
          </p:nvPr>
        </p:nvSpPr>
        <p:spPr/>
        <p:txBody>
          <a:bodyPr/>
          <a:lstStyle/>
          <a:p>
            <a:fld id="{5E75391B-90E1-466F-950B-33D09B633D67}" type="datetimeFigureOut">
              <a:rPr lang="en-US" smtClean="0"/>
              <a:t>12/15/2024</a:t>
            </a:fld>
            <a:endParaRPr lang="en-US"/>
          </a:p>
        </p:txBody>
      </p:sp>
      <p:sp>
        <p:nvSpPr>
          <p:cNvPr id="5" name="Footer Placeholder 4">
            <a:extLst>
              <a:ext uri="{FF2B5EF4-FFF2-40B4-BE49-F238E27FC236}">
                <a16:creationId xmlns:a16="http://schemas.microsoft.com/office/drawing/2014/main" id="{AEC027CB-A865-403D-A883-550C8674AC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85F1A9-BB4D-40FB-A570-47043977B77B}"/>
              </a:ext>
            </a:extLst>
          </p:cNvPr>
          <p:cNvSpPr>
            <a:spLocks noGrp="1"/>
          </p:cNvSpPr>
          <p:nvPr>
            <p:ph type="sldNum" sz="quarter" idx="12"/>
          </p:nvPr>
        </p:nvSpPr>
        <p:spPr/>
        <p:txBody>
          <a:bodyPr/>
          <a:lstStyle/>
          <a:p>
            <a:fld id="{55617DAD-F67A-4875-98C8-5864C7C0DF02}" type="slidenum">
              <a:rPr lang="en-US" smtClean="0"/>
              <a:t>‹#›</a:t>
            </a:fld>
            <a:endParaRPr lang="en-US"/>
          </a:p>
        </p:txBody>
      </p:sp>
    </p:spTree>
    <p:extLst>
      <p:ext uri="{BB962C8B-B14F-4D97-AF65-F5344CB8AC3E}">
        <p14:creationId xmlns:p14="http://schemas.microsoft.com/office/powerpoint/2010/main" val="763613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69763-802C-482E-861A-BB0F4189B3AD}"/>
              </a:ext>
            </a:extLst>
          </p:cNvPr>
          <p:cNvSpPr>
            <a:spLocks noGrp="1"/>
          </p:cNvSpPr>
          <p:nvPr>
            <p:ph type="title"/>
          </p:nvPr>
        </p:nvSpPr>
        <p:spPr/>
        <p:txBody>
          <a:bodyPr/>
          <a:lstStyle/>
          <a:p>
            <a:r>
              <a:rPr lang="he-IL"/>
              <a:t>לחץ כדי לערוך סגנון כותרת של תבנית בסיס</a:t>
            </a:r>
            <a:endParaRPr lang="en-US"/>
          </a:p>
        </p:txBody>
      </p:sp>
      <p:sp>
        <p:nvSpPr>
          <p:cNvPr id="3" name="Content Placeholder 2">
            <a:extLst>
              <a:ext uri="{FF2B5EF4-FFF2-40B4-BE49-F238E27FC236}">
                <a16:creationId xmlns:a16="http://schemas.microsoft.com/office/drawing/2014/main" id="{5862DCAA-896D-4CC8-889E-E901CD9D402B}"/>
              </a:ext>
            </a:extLst>
          </p:cNvPr>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a:p>
        </p:txBody>
      </p:sp>
      <p:sp>
        <p:nvSpPr>
          <p:cNvPr id="4" name="Content Placeholder 3">
            <a:extLst>
              <a:ext uri="{FF2B5EF4-FFF2-40B4-BE49-F238E27FC236}">
                <a16:creationId xmlns:a16="http://schemas.microsoft.com/office/drawing/2014/main" id="{F158F6DD-1552-425F-8816-439EB723B88B}"/>
              </a:ext>
            </a:extLst>
          </p:cNvPr>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a:p>
        </p:txBody>
      </p:sp>
      <p:sp>
        <p:nvSpPr>
          <p:cNvPr id="5" name="Date Placeholder 4">
            <a:extLst>
              <a:ext uri="{FF2B5EF4-FFF2-40B4-BE49-F238E27FC236}">
                <a16:creationId xmlns:a16="http://schemas.microsoft.com/office/drawing/2014/main" id="{849781E1-DCFD-4F6E-950B-CEEA3B3DEAA9}"/>
              </a:ext>
            </a:extLst>
          </p:cNvPr>
          <p:cNvSpPr>
            <a:spLocks noGrp="1"/>
          </p:cNvSpPr>
          <p:nvPr>
            <p:ph type="dt" sz="half" idx="10"/>
          </p:nvPr>
        </p:nvSpPr>
        <p:spPr/>
        <p:txBody>
          <a:bodyPr/>
          <a:lstStyle/>
          <a:p>
            <a:fld id="{5E75391B-90E1-466F-950B-33D09B633D67}" type="datetimeFigureOut">
              <a:rPr lang="en-US" smtClean="0"/>
              <a:t>12/15/2024</a:t>
            </a:fld>
            <a:endParaRPr lang="en-US"/>
          </a:p>
        </p:txBody>
      </p:sp>
      <p:sp>
        <p:nvSpPr>
          <p:cNvPr id="6" name="Footer Placeholder 5">
            <a:extLst>
              <a:ext uri="{FF2B5EF4-FFF2-40B4-BE49-F238E27FC236}">
                <a16:creationId xmlns:a16="http://schemas.microsoft.com/office/drawing/2014/main" id="{2072C8E4-3123-4E38-8A6C-C436D6B3A3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410F0A-473A-440D-B4B9-AF45BAD5ACA9}"/>
              </a:ext>
            </a:extLst>
          </p:cNvPr>
          <p:cNvSpPr>
            <a:spLocks noGrp="1"/>
          </p:cNvSpPr>
          <p:nvPr>
            <p:ph type="sldNum" sz="quarter" idx="12"/>
          </p:nvPr>
        </p:nvSpPr>
        <p:spPr/>
        <p:txBody>
          <a:bodyPr/>
          <a:lstStyle/>
          <a:p>
            <a:fld id="{55617DAD-F67A-4875-98C8-5864C7C0DF02}" type="slidenum">
              <a:rPr lang="en-US" smtClean="0"/>
              <a:t>‹#›</a:t>
            </a:fld>
            <a:endParaRPr lang="en-US"/>
          </a:p>
        </p:txBody>
      </p:sp>
    </p:spTree>
    <p:extLst>
      <p:ext uri="{BB962C8B-B14F-4D97-AF65-F5344CB8AC3E}">
        <p14:creationId xmlns:p14="http://schemas.microsoft.com/office/powerpoint/2010/main" val="2796621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17C46-5C9A-466B-A6A6-A4A7A9467B8E}"/>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endParaRPr lang="en-US"/>
          </a:p>
        </p:txBody>
      </p:sp>
      <p:sp>
        <p:nvSpPr>
          <p:cNvPr id="3" name="Text Placeholder 2">
            <a:extLst>
              <a:ext uri="{FF2B5EF4-FFF2-40B4-BE49-F238E27FC236}">
                <a16:creationId xmlns:a16="http://schemas.microsoft.com/office/drawing/2014/main" id="{91982FA2-0086-451C-BC75-65C8AC027F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Content Placeholder 3">
            <a:extLst>
              <a:ext uri="{FF2B5EF4-FFF2-40B4-BE49-F238E27FC236}">
                <a16:creationId xmlns:a16="http://schemas.microsoft.com/office/drawing/2014/main" id="{D9B9369C-2CBC-4E02-9EEE-BC167A1F6314}"/>
              </a:ext>
            </a:extLst>
          </p:cNvPr>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a:p>
        </p:txBody>
      </p:sp>
      <p:sp>
        <p:nvSpPr>
          <p:cNvPr id="5" name="Text Placeholder 4">
            <a:extLst>
              <a:ext uri="{FF2B5EF4-FFF2-40B4-BE49-F238E27FC236}">
                <a16:creationId xmlns:a16="http://schemas.microsoft.com/office/drawing/2014/main" id="{0C275C98-32FA-4EE1-844B-44A978171B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Content Placeholder 5">
            <a:extLst>
              <a:ext uri="{FF2B5EF4-FFF2-40B4-BE49-F238E27FC236}">
                <a16:creationId xmlns:a16="http://schemas.microsoft.com/office/drawing/2014/main" id="{5D37B598-E17B-4BDD-BE98-01A56B09AFB3}"/>
              </a:ext>
            </a:extLst>
          </p:cNvPr>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a:p>
        </p:txBody>
      </p:sp>
      <p:sp>
        <p:nvSpPr>
          <p:cNvPr id="7" name="Date Placeholder 6">
            <a:extLst>
              <a:ext uri="{FF2B5EF4-FFF2-40B4-BE49-F238E27FC236}">
                <a16:creationId xmlns:a16="http://schemas.microsoft.com/office/drawing/2014/main" id="{6398761C-9BAD-4D11-AFC7-CA13FCA632A5}"/>
              </a:ext>
            </a:extLst>
          </p:cNvPr>
          <p:cNvSpPr>
            <a:spLocks noGrp="1"/>
          </p:cNvSpPr>
          <p:nvPr>
            <p:ph type="dt" sz="half" idx="10"/>
          </p:nvPr>
        </p:nvSpPr>
        <p:spPr/>
        <p:txBody>
          <a:bodyPr/>
          <a:lstStyle/>
          <a:p>
            <a:fld id="{5E75391B-90E1-466F-950B-33D09B633D67}" type="datetimeFigureOut">
              <a:rPr lang="en-US" smtClean="0"/>
              <a:t>12/15/2024</a:t>
            </a:fld>
            <a:endParaRPr lang="en-US"/>
          </a:p>
        </p:txBody>
      </p:sp>
      <p:sp>
        <p:nvSpPr>
          <p:cNvPr id="8" name="Footer Placeholder 7">
            <a:extLst>
              <a:ext uri="{FF2B5EF4-FFF2-40B4-BE49-F238E27FC236}">
                <a16:creationId xmlns:a16="http://schemas.microsoft.com/office/drawing/2014/main" id="{55818443-35EE-482D-A513-FA99D1997B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344468-F17B-4974-991F-AD21EBC57B02}"/>
              </a:ext>
            </a:extLst>
          </p:cNvPr>
          <p:cNvSpPr>
            <a:spLocks noGrp="1"/>
          </p:cNvSpPr>
          <p:nvPr>
            <p:ph type="sldNum" sz="quarter" idx="12"/>
          </p:nvPr>
        </p:nvSpPr>
        <p:spPr/>
        <p:txBody>
          <a:bodyPr/>
          <a:lstStyle/>
          <a:p>
            <a:fld id="{55617DAD-F67A-4875-98C8-5864C7C0DF02}" type="slidenum">
              <a:rPr lang="en-US" smtClean="0"/>
              <a:t>‹#›</a:t>
            </a:fld>
            <a:endParaRPr lang="en-US"/>
          </a:p>
        </p:txBody>
      </p:sp>
    </p:spTree>
    <p:extLst>
      <p:ext uri="{BB962C8B-B14F-4D97-AF65-F5344CB8AC3E}">
        <p14:creationId xmlns:p14="http://schemas.microsoft.com/office/powerpoint/2010/main" val="2264568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DF5A6-2659-45FF-917B-ECA6E6FF37AC}"/>
              </a:ext>
            </a:extLst>
          </p:cNvPr>
          <p:cNvSpPr>
            <a:spLocks noGrp="1"/>
          </p:cNvSpPr>
          <p:nvPr>
            <p:ph type="title"/>
          </p:nvPr>
        </p:nvSpPr>
        <p:spPr/>
        <p:txBody>
          <a:bodyPr/>
          <a:lstStyle/>
          <a:p>
            <a:r>
              <a:rPr lang="he-IL"/>
              <a:t>לחץ כדי לערוך סגנון כותרת של תבנית בסיס</a:t>
            </a:r>
            <a:endParaRPr lang="en-US"/>
          </a:p>
        </p:txBody>
      </p:sp>
      <p:sp>
        <p:nvSpPr>
          <p:cNvPr id="3" name="Date Placeholder 2">
            <a:extLst>
              <a:ext uri="{FF2B5EF4-FFF2-40B4-BE49-F238E27FC236}">
                <a16:creationId xmlns:a16="http://schemas.microsoft.com/office/drawing/2014/main" id="{2921D016-6727-4C01-96DB-9B3F27524C4F}"/>
              </a:ext>
            </a:extLst>
          </p:cNvPr>
          <p:cNvSpPr>
            <a:spLocks noGrp="1"/>
          </p:cNvSpPr>
          <p:nvPr>
            <p:ph type="dt" sz="half" idx="10"/>
          </p:nvPr>
        </p:nvSpPr>
        <p:spPr/>
        <p:txBody>
          <a:bodyPr/>
          <a:lstStyle/>
          <a:p>
            <a:fld id="{5E75391B-90E1-466F-950B-33D09B633D67}" type="datetimeFigureOut">
              <a:rPr lang="en-US" smtClean="0"/>
              <a:t>12/15/2024</a:t>
            </a:fld>
            <a:endParaRPr lang="en-US"/>
          </a:p>
        </p:txBody>
      </p:sp>
      <p:sp>
        <p:nvSpPr>
          <p:cNvPr id="4" name="Footer Placeholder 3">
            <a:extLst>
              <a:ext uri="{FF2B5EF4-FFF2-40B4-BE49-F238E27FC236}">
                <a16:creationId xmlns:a16="http://schemas.microsoft.com/office/drawing/2014/main" id="{2E372945-B3A3-4966-AF1E-1A9647ABC5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93F523-109E-47E6-87DF-1CA34F3CA342}"/>
              </a:ext>
            </a:extLst>
          </p:cNvPr>
          <p:cNvSpPr>
            <a:spLocks noGrp="1"/>
          </p:cNvSpPr>
          <p:nvPr>
            <p:ph type="sldNum" sz="quarter" idx="12"/>
          </p:nvPr>
        </p:nvSpPr>
        <p:spPr/>
        <p:txBody>
          <a:bodyPr/>
          <a:lstStyle/>
          <a:p>
            <a:fld id="{55617DAD-F67A-4875-98C8-5864C7C0DF02}" type="slidenum">
              <a:rPr lang="en-US" smtClean="0"/>
              <a:t>‹#›</a:t>
            </a:fld>
            <a:endParaRPr lang="en-US"/>
          </a:p>
        </p:txBody>
      </p:sp>
    </p:spTree>
    <p:extLst>
      <p:ext uri="{BB962C8B-B14F-4D97-AF65-F5344CB8AC3E}">
        <p14:creationId xmlns:p14="http://schemas.microsoft.com/office/powerpoint/2010/main" val="19852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369F73-284E-4630-A6FE-F6556CF634DF}"/>
              </a:ext>
            </a:extLst>
          </p:cNvPr>
          <p:cNvSpPr>
            <a:spLocks noGrp="1"/>
          </p:cNvSpPr>
          <p:nvPr>
            <p:ph type="dt" sz="half" idx="10"/>
          </p:nvPr>
        </p:nvSpPr>
        <p:spPr/>
        <p:txBody>
          <a:bodyPr/>
          <a:lstStyle/>
          <a:p>
            <a:fld id="{5E75391B-90E1-466F-950B-33D09B633D67}" type="datetimeFigureOut">
              <a:rPr lang="en-US" smtClean="0"/>
              <a:t>12/15/2024</a:t>
            </a:fld>
            <a:endParaRPr lang="en-US"/>
          </a:p>
        </p:txBody>
      </p:sp>
      <p:sp>
        <p:nvSpPr>
          <p:cNvPr id="3" name="Footer Placeholder 2">
            <a:extLst>
              <a:ext uri="{FF2B5EF4-FFF2-40B4-BE49-F238E27FC236}">
                <a16:creationId xmlns:a16="http://schemas.microsoft.com/office/drawing/2014/main" id="{A886CC48-EF02-428C-9AF7-49C2851553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8E10BD-5E87-4B31-9AFB-5104E7E17B77}"/>
              </a:ext>
            </a:extLst>
          </p:cNvPr>
          <p:cNvSpPr>
            <a:spLocks noGrp="1"/>
          </p:cNvSpPr>
          <p:nvPr>
            <p:ph type="sldNum" sz="quarter" idx="12"/>
          </p:nvPr>
        </p:nvSpPr>
        <p:spPr/>
        <p:txBody>
          <a:bodyPr/>
          <a:lstStyle/>
          <a:p>
            <a:fld id="{55617DAD-F67A-4875-98C8-5864C7C0DF02}" type="slidenum">
              <a:rPr lang="en-US" smtClean="0"/>
              <a:t>‹#›</a:t>
            </a:fld>
            <a:endParaRPr lang="en-US"/>
          </a:p>
        </p:txBody>
      </p:sp>
    </p:spTree>
    <p:extLst>
      <p:ext uri="{BB962C8B-B14F-4D97-AF65-F5344CB8AC3E}">
        <p14:creationId xmlns:p14="http://schemas.microsoft.com/office/powerpoint/2010/main" val="3211595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5DFEA-F5E2-4E95-91B4-9F8B9630374B}"/>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endParaRPr lang="en-US"/>
          </a:p>
        </p:txBody>
      </p:sp>
      <p:sp>
        <p:nvSpPr>
          <p:cNvPr id="3" name="Content Placeholder 2">
            <a:extLst>
              <a:ext uri="{FF2B5EF4-FFF2-40B4-BE49-F238E27FC236}">
                <a16:creationId xmlns:a16="http://schemas.microsoft.com/office/drawing/2014/main" id="{C39F9F5A-6167-43EA-9DA4-D5BA8F2D87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a:p>
        </p:txBody>
      </p:sp>
      <p:sp>
        <p:nvSpPr>
          <p:cNvPr id="4" name="Text Placeholder 3">
            <a:extLst>
              <a:ext uri="{FF2B5EF4-FFF2-40B4-BE49-F238E27FC236}">
                <a16:creationId xmlns:a16="http://schemas.microsoft.com/office/drawing/2014/main" id="{CED96F18-6564-4693-BE80-AA404701E8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4">
            <a:extLst>
              <a:ext uri="{FF2B5EF4-FFF2-40B4-BE49-F238E27FC236}">
                <a16:creationId xmlns:a16="http://schemas.microsoft.com/office/drawing/2014/main" id="{73F26A0B-320E-4508-9764-DCB78893BA16}"/>
              </a:ext>
            </a:extLst>
          </p:cNvPr>
          <p:cNvSpPr>
            <a:spLocks noGrp="1"/>
          </p:cNvSpPr>
          <p:nvPr>
            <p:ph type="dt" sz="half" idx="10"/>
          </p:nvPr>
        </p:nvSpPr>
        <p:spPr/>
        <p:txBody>
          <a:bodyPr/>
          <a:lstStyle/>
          <a:p>
            <a:fld id="{5E75391B-90E1-466F-950B-33D09B633D67}" type="datetimeFigureOut">
              <a:rPr lang="en-US" smtClean="0"/>
              <a:t>12/15/2024</a:t>
            </a:fld>
            <a:endParaRPr lang="en-US"/>
          </a:p>
        </p:txBody>
      </p:sp>
      <p:sp>
        <p:nvSpPr>
          <p:cNvPr id="6" name="Footer Placeholder 5">
            <a:extLst>
              <a:ext uri="{FF2B5EF4-FFF2-40B4-BE49-F238E27FC236}">
                <a16:creationId xmlns:a16="http://schemas.microsoft.com/office/drawing/2014/main" id="{CCD773E7-33A7-4421-9BA5-4AF72FA1CF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B67B04-0BBC-4B4C-9833-306BB5E2D37F}"/>
              </a:ext>
            </a:extLst>
          </p:cNvPr>
          <p:cNvSpPr>
            <a:spLocks noGrp="1"/>
          </p:cNvSpPr>
          <p:nvPr>
            <p:ph type="sldNum" sz="quarter" idx="12"/>
          </p:nvPr>
        </p:nvSpPr>
        <p:spPr/>
        <p:txBody>
          <a:bodyPr/>
          <a:lstStyle/>
          <a:p>
            <a:fld id="{55617DAD-F67A-4875-98C8-5864C7C0DF02}" type="slidenum">
              <a:rPr lang="en-US" smtClean="0"/>
              <a:t>‹#›</a:t>
            </a:fld>
            <a:endParaRPr lang="en-US"/>
          </a:p>
        </p:txBody>
      </p:sp>
    </p:spTree>
    <p:extLst>
      <p:ext uri="{BB962C8B-B14F-4D97-AF65-F5344CB8AC3E}">
        <p14:creationId xmlns:p14="http://schemas.microsoft.com/office/powerpoint/2010/main" val="1676285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59217-F0EE-4C24-9B6E-747715081FA4}"/>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endParaRPr lang="en-US"/>
          </a:p>
        </p:txBody>
      </p:sp>
      <p:sp>
        <p:nvSpPr>
          <p:cNvPr id="3" name="Picture Placeholder 2">
            <a:extLst>
              <a:ext uri="{FF2B5EF4-FFF2-40B4-BE49-F238E27FC236}">
                <a16:creationId xmlns:a16="http://schemas.microsoft.com/office/drawing/2014/main" id="{D57AEE92-3FD8-4D14-8345-A818B1932F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a:p>
        </p:txBody>
      </p:sp>
      <p:sp>
        <p:nvSpPr>
          <p:cNvPr id="4" name="Text Placeholder 3">
            <a:extLst>
              <a:ext uri="{FF2B5EF4-FFF2-40B4-BE49-F238E27FC236}">
                <a16:creationId xmlns:a16="http://schemas.microsoft.com/office/drawing/2014/main" id="{A4C3A883-7DF9-4462-B951-13076CA79D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4">
            <a:extLst>
              <a:ext uri="{FF2B5EF4-FFF2-40B4-BE49-F238E27FC236}">
                <a16:creationId xmlns:a16="http://schemas.microsoft.com/office/drawing/2014/main" id="{A3C7080E-1B9B-4AF5-8333-81B6706DF792}"/>
              </a:ext>
            </a:extLst>
          </p:cNvPr>
          <p:cNvSpPr>
            <a:spLocks noGrp="1"/>
          </p:cNvSpPr>
          <p:nvPr>
            <p:ph type="dt" sz="half" idx="10"/>
          </p:nvPr>
        </p:nvSpPr>
        <p:spPr/>
        <p:txBody>
          <a:bodyPr/>
          <a:lstStyle/>
          <a:p>
            <a:fld id="{5E75391B-90E1-466F-950B-33D09B633D67}" type="datetimeFigureOut">
              <a:rPr lang="en-US" smtClean="0"/>
              <a:t>12/15/2024</a:t>
            </a:fld>
            <a:endParaRPr lang="en-US"/>
          </a:p>
        </p:txBody>
      </p:sp>
      <p:sp>
        <p:nvSpPr>
          <p:cNvPr id="6" name="Footer Placeholder 5">
            <a:extLst>
              <a:ext uri="{FF2B5EF4-FFF2-40B4-BE49-F238E27FC236}">
                <a16:creationId xmlns:a16="http://schemas.microsoft.com/office/drawing/2014/main" id="{2FEFB6BA-E024-419B-ADEE-25F5C51695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16238D-B067-4FE8-94F7-6EF07F3342DE}"/>
              </a:ext>
            </a:extLst>
          </p:cNvPr>
          <p:cNvSpPr>
            <a:spLocks noGrp="1"/>
          </p:cNvSpPr>
          <p:nvPr>
            <p:ph type="sldNum" sz="quarter" idx="12"/>
          </p:nvPr>
        </p:nvSpPr>
        <p:spPr/>
        <p:txBody>
          <a:bodyPr/>
          <a:lstStyle/>
          <a:p>
            <a:fld id="{55617DAD-F67A-4875-98C8-5864C7C0DF02}" type="slidenum">
              <a:rPr lang="en-US" smtClean="0"/>
              <a:t>‹#›</a:t>
            </a:fld>
            <a:endParaRPr lang="en-US"/>
          </a:p>
        </p:txBody>
      </p:sp>
    </p:spTree>
    <p:extLst>
      <p:ext uri="{BB962C8B-B14F-4D97-AF65-F5344CB8AC3E}">
        <p14:creationId xmlns:p14="http://schemas.microsoft.com/office/powerpoint/2010/main" val="3318747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7F8490-2E3F-4CC9-9891-3FD9B54D63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a:p>
        </p:txBody>
      </p:sp>
      <p:sp>
        <p:nvSpPr>
          <p:cNvPr id="3" name="Text Placeholder 2">
            <a:extLst>
              <a:ext uri="{FF2B5EF4-FFF2-40B4-BE49-F238E27FC236}">
                <a16:creationId xmlns:a16="http://schemas.microsoft.com/office/drawing/2014/main" id="{05BCD776-602D-441E-970F-FBE53111A2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FC45B3-07ED-4B78-94C8-73ECC35EA7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75391B-90E1-466F-950B-33D09B633D67}" type="datetimeFigureOut">
              <a:rPr lang="en-US" smtClean="0"/>
              <a:t>12/15/2024</a:t>
            </a:fld>
            <a:endParaRPr lang="en-US"/>
          </a:p>
        </p:txBody>
      </p:sp>
      <p:sp>
        <p:nvSpPr>
          <p:cNvPr id="5" name="Footer Placeholder 4">
            <a:extLst>
              <a:ext uri="{FF2B5EF4-FFF2-40B4-BE49-F238E27FC236}">
                <a16:creationId xmlns:a16="http://schemas.microsoft.com/office/drawing/2014/main" id="{A914E4F6-9F7B-4E63-8C51-5FC435C675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556272-BDF5-4749-A34A-9366EA6D39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617DAD-F67A-4875-98C8-5864C7C0DF02}" type="slidenum">
              <a:rPr lang="en-US" smtClean="0"/>
              <a:t>‹#›</a:t>
            </a:fld>
            <a:endParaRPr lang="en-US"/>
          </a:p>
        </p:txBody>
      </p:sp>
      <p:sp>
        <p:nvSpPr>
          <p:cNvPr id="8" name="Oval 8">
            <a:extLst>
              <a:ext uri="{FF2B5EF4-FFF2-40B4-BE49-F238E27FC236}">
                <a16:creationId xmlns:a16="http://schemas.microsoft.com/office/drawing/2014/main" id="{5DF10E3E-CB0E-A2CF-CF10-06F882ED828F}"/>
              </a:ext>
            </a:extLst>
          </p:cNvPr>
          <p:cNvSpPr/>
          <p:nvPr userDrawn="1"/>
        </p:nvSpPr>
        <p:spPr>
          <a:xfrm>
            <a:off x="193125" y="-247421"/>
            <a:ext cx="1391853" cy="1432271"/>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dirty="0"/>
          </a:p>
        </p:txBody>
      </p:sp>
      <p:pic>
        <p:nvPicPr>
          <p:cNvPr id="9" name="Picture 33" descr="Text&#10;&#10;Description automatically generated">
            <a:extLst>
              <a:ext uri="{FF2B5EF4-FFF2-40B4-BE49-F238E27FC236}">
                <a16:creationId xmlns:a16="http://schemas.microsoft.com/office/drawing/2014/main" id="{4FE34B60-BE39-FE68-24A3-0F518EE46E81}"/>
              </a:ext>
            </a:extLst>
          </p:cNvPr>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427083" y="27488"/>
            <a:ext cx="962647" cy="745412"/>
          </a:xfrm>
          <a:prstGeom prst="rect">
            <a:avLst/>
          </a:prstGeom>
        </p:spPr>
      </p:pic>
    </p:spTree>
    <p:extLst>
      <p:ext uri="{BB962C8B-B14F-4D97-AF65-F5344CB8AC3E}">
        <p14:creationId xmlns:p14="http://schemas.microsoft.com/office/powerpoint/2010/main" val="3252194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5F934DA-FD23-8A43-B88E-1A426D05897D}"/>
              </a:ext>
            </a:extLst>
          </p:cNvPr>
          <p:cNvSpPr/>
          <p:nvPr/>
        </p:nvSpPr>
        <p:spPr>
          <a:xfrm>
            <a:off x="-180421" y="-104503"/>
            <a:ext cx="12192000" cy="6962503"/>
          </a:xfrm>
          <a:prstGeom prst="rect">
            <a:avLst/>
          </a:prstGeom>
          <a:solidFill>
            <a:srgbClr val="003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dirty="0"/>
          </a:p>
        </p:txBody>
      </p:sp>
      <p:sp>
        <p:nvSpPr>
          <p:cNvPr id="7" name="TextBox 6">
            <a:extLst>
              <a:ext uri="{FF2B5EF4-FFF2-40B4-BE49-F238E27FC236}">
                <a16:creationId xmlns:a16="http://schemas.microsoft.com/office/drawing/2014/main" id="{A171B6F6-E630-0541-A889-9868EBA05E61}"/>
              </a:ext>
            </a:extLst>
          </p:cNvPr>
          <p:cNvSpPr txBox="1"/>
          <p:nvPr/>
        </p:nvSpPr>
        <p:spPr>
          <a:xfrm>
            <a:off x="443330" y="1646494"/>
            <a:ext cx="10944498" cy="1899890"/>
          </a:xfrm>
          <a:prstGeom prst="rect">
            <a:avLst/>
          </a:prstGeom>
          <a:noFill/>
        </p:spPr>
        <p:txBody>
          <a:bodyPr wrap="square" rtlCol="0">
            <a:noAutofit/>
          </a:bodyPr>
          <a:lstStyle/>
          <a:p>
            <a:pPr algn="ctr" rtl="1">
              <a:lnSpc>
                <a:spcPct val="150000"/>
              </a:lnSpc>
            </a:pPr>
            <a:r>
              <a:rPr lang="he-IL" sz="4000" b="1" dirty="0">
                <a:solidFill>
                  <a:schemeClr val="bg1"/>
                </a:solidFill>
                <a:latin typeface="Segoe UI" panose="020B0502040204020203" pitchFamily="34" charset="0"/>
                <a:cs typeface="Segoe UI" panose="020B0502040204020203" pitchFamily="34" charset="0"/>
              </a:rPr>
              <a:t>תכנית ות"ת</a:t>
            </a:r>
            <a:endParaRPr lang="en-US" sz="4000" b="1" dirty="0">
              <a:solidFill>
                <a:schemeClr val="bg1"/>
              </a:solidFill>
              <a:latin typeface="Segoe UI" panose="020B0502040204020203" pitchFamily="34" charset="0"/>
              <a:cs typeface="Segoe UI" panose="020B0502040204020203" pitchFamily="34" charset="0"/>
            </a:endParaRPr>
          </a:p>
          <a:p>
            <a:pPr algn="ctr" rtl="1">
              <a:lnSpc>
                <a:spcPct val="150000"/>
              </a:lnSpc>
            </a:pPr>
            <a:r>
              <a:rPr lang="he-IL" sz="2400" b="1" dirty="0">
                <a:solidFill>
                  <a:schemeClr val="bg1"/>
                </a:solidFill>
                <a:latin typeface="Segoe UI" panose="020B0502040204020203" pitchFamily="34" charset="0"/>
                <a:cs typeface="Segoe UI" panose="020B0502040204020203" pitchFamily="34" charset="0"/>
              </a:rPr>
              <a:t>הצטרפות לתשתיות מחקר בין לאומיות </a:t>
            </a:r>
          </a:p>
          <a:p>
            <a:pPr algn="ctr" rtl="1">
              <a:lnSpc>
                <a:spcPct val="150000"/>
              </a:lnSpc>
            </a:pPr>
            <a:r>
              <a:rPr lang="he-IL" sz="2400" b="1" dirty="0">
                <a:solidFill>
                  <a:schemeClr val="bg1"/>
                </a:solidFill>
                <a:latin typeface="Segoe UI" panose="020B0502040204020203" pitchFamily="34" charset="0"/>
                <a:cs typeface="Segoe UI" panose="020B0502040204020203" pitchFamily="34" charset="0"/>
              </a:rPr>
              <a:t>ומימון תשתיות מחקר לאומיות קטנות עד-בינוניות</a:t>
            </a:r>
          </a:p>
          <a:p>
            <a:endParaRPr lang="en-IL" dirty="0">
              <a:latin typeface="Segoe UI" panose="020B0502040204020203" pitchFamily="34" charset="0"/>
              <a:cs typeface="Segoe UI" panose="020B0502040204020203" pitchFamily="34" charset="0"/>
            </a:endParaRPr>
          </a:p>
        </p:txBody>
      </p:sp>
      <p:sp>
        <p:nvSpPr>
          <p:cNvPr id="5" name="Rectangle 4">
            <a:extLst>
              <a:ext uri="{FF2B5EF4-FFF2-40B4-BE49-F238E27FC236}">
                <a16:creationId xmlns:a16="http://schemas.microsoft.com/office/drawing/2014/main" id="{9AE17FAB-DD2B-CFF0-7D71-4F0D7467D357}"/>
              </a:ext>
            </a:extLst>
          </p:cNvPr>
          <p:cNvSpPr/>
          <p:nvPr/>
        </p:nvSpPr>
        <p:spPr>
          <a:xfrm>
            <a:off x="11310916" y="2258224"/>
            <a:ext cx="153825" cy="2615013"/>
          </a:xfrm>
          <a:prstGeom prst="rect">
            <a:avLst/>
          </a:prstGeom>
          <a:solidFill>
            <a:srgbClr val="FFA83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2" name="תיבת טקסט 1">
            <a:extLst>
              <a:ext uri="{FF2B5EF4-FFF2-40B4-BE49-F238E27FC236}">
                <a16:creationId xmlns:a16="http://schemas.microsoft.com/office/drawing/2014/main" id="{24FA4747-C20B-8F2B-690E-8242D7549A7D}"/>
              </a:ext>
            </a:extLst>
          </p:cNvPr>
          <p:cNvSpPr txBox="1"/>
          <p:nvPr/>
        </p:nvSpPr>
        <p:spPr>
          <a:xfrm>
            <a:off x="4575208" y="4873237"/>
            <a:ext cx="3041583" cy="1200329"/>
          </a:xfrm>
          <a:prstGeom prst="rect">
            <a:avLst/>
          </a:prstGeom>
          <a:noFill/>
        </p:spPr>
        <p:txBody>
          <a:bodyPr wrap="square" rtlCol="0">
            <a:spAutoFit/>
          </a:bodyPr>
          <a:lstStyle/>
          <a:p>
            <a:pPr algn="ctr"/>
            <a:r>
              <a:rPr lang="he-IL" sz="2400" b="1" dirty="0">
                <a:solidFill>
                  <a:schemeClr val="bg1"/>
                </a:solidFill>
                <a:latin typeface="Segoe UI" panose="020B0502040204020203" pitchFamily="34" charset="0"/>
                <a:cs typeface="Segoe UI" panose="020B0502040204020203" pitchFamily="34" charset="0"/>
              </a:rPr>
              <a:t>דצמבר 2024</a:t>
            </a:r>
            <a:endParaRPr lang="en-US" sz="2400" b="1" dirty="0">
              <a:solidFill>
                <a:schemeClr val="bg1"/>
              </a:solidFill>
              <a:latin typeface="Segoe UI" panose="020B0502040204020203" pitchFamily="34" charset="0"/>
              <a:cs typeface="Segoe UI" panose="020B0502040204020203" pitchFamily="34" charset="0"/>
            </a:endParaRPr>
          </a:p>
          <a:p>
            <a:pPr algn="ctr"/>
            <a:endParaRPr lang="he" sz="2400" dirty="0">
              <a:solidFill>
                <a:schemeClr val="bg1"/>
              </a:solidFill>
              <a:latin typeface="Segoe UI" panose="020B0502040204020203" pitchFamily="34" charset="0"/>
              <a:cs typeface="Segoe UI" panose="020B0502040204020203" pitchFamily="34" charset="0"/>
            </a:endParaRPr>
          </a:p>
          <a:p>
            <a:pPr algn="ctr"/>
            <a:endParaRPr lang="en-IL" sz="2400" dirty="0"/>
          </a:p>
        </p:txBody>
      </p:sp>
    </p:spTree>
    <p:extLst>
      <p:ext uri="{BB962C8B-B14F-4D97-AF65-F5344CB8AC3E}">
        <p14:creationId xmlns:p14="http://schemas.microsoft.com/office/powerpoint/2010/main" val="993200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a:extLst>
              <a:ext uri="{FF2B5EF4-FFF2-40B4-BE49-F238E27FC236}">
                <a16:creationId xmlns:a16="http://schemas.microsoft.com/office/drawing/2014/main" id="{D104C810-00E4-4D95-93B2-094227C6272F}"/>
              </a:ext>
            </a:extLst>
          </p:cNvPr>
          <p:cNvSpPr txBox="1"/>
          <p:nvPr/>
        </p:nvSpPr>
        <p:spPr>
          <a:xfrm>
            <a:off x="125753" y="540116"/>
            <a:ext cx="11940494" cy="605056"/>
          </a:xfrm>
          <a:prstGeom prst="rect">
            <a:avLst/>
          </a:prstGeom>
          <a:noFill/>
        </p:spPr>
        <p:txBody>
          <a:bodyPr wrap="square" rtlCol="0">
            <a:noAutofit/>
          </a:bodyPr>
          <a:lstStyle/>
          <a:p>
            <a:pPr algn="ctr" rtl="1"/>
            <a:r>
              <a:rPr lang="he-IL" sz="2800" b="1" dirty="0" err="1">
                <a:solidFill>
                  <a:srgbClr val="003262"/>
                </a:solidFill>
                <a:latin typeface="Segoe UI" panose="020B0502040204020203" pitchFamily="34" charset="0"/>
                <a:cs typeface="Segoe UI" panose="020B0502040204020203" pitchFamily="34" charset="0"/>
              </a:rPr>
              <a:t>רציונאל</a:t>
            </a:r>
            <a:endParaRPr lang="he-IL" sz="2800" b="1" dirty="0">
              <a:solidFill>
                <a:srgbClr val="003262"/>
              </a:solidFill>
              <a:latin typeface="Segoe UI" panose="020B0502040204020203" pitchFamily="34" charset="0"/>
              <a:cs typeface="Segoe UI" panose="020B0502040204020203" pitchFamily="34" charset="0"/>
            </a:endParaRPr>
          </a:p>
        </p:txBody>
      </p:sp>
      <p:sp>
        <p:nvSpPr>
          <p:cNvPr id="2" name="TextBox 1">
            <a:extLst>
              <a:ext uri="{FF2B5EF4-FFF2-40B4-BE49-F238E27FC236}">
                <a16:creationId xmlns:a16="http://schemas.microsoft.com/office/drawing/2014/main" id="{2B28CA1F-C0A5-406F-ADF6-2F1FC7FEC045}"/>
              </a:ext>
            </a:extLst>
          </p:cNvPr>
          <p:cNvSpPr txBox="1"/>
          <p:nvPr/>
        </p:nvSpPr>
        <p:spPr>
          <a:xfrm>
            <a:off x="1430142" y="1676609"/>
            <a:ext cx="9593179" cy="923330"/>
          </a:xfrm>
          <a:prstGeom prst="rect">
            <a:avLst/>
          </a:prstGeom>
          <a:noFill/>
        </p:spPr>
        <p:txBody>
          <a:bodyPr wrap="square" rtlCol="1">
            <a:spAutoFit/>
          </a:bodyPr>
          <a:lstStyle/>
          <a:p>
            <a:pPr algn="just" rtl="1"/>
            <a:endParaRPr lang="he-IL" dirty="0">
              <a:solidFill>
                <a:schemeClr val="accent1">
                  <a:lumMod val="75000"/>
                </a:schemeClr>
              </a:solidFill>
              <a:latin typeface="Segoe UI" panose="020B0502040204020203" pitchFamily="34" charset="0"/>
              <a:cs typeface="Segoe UI" panose="020B0502040204020203" pitchFamily="34" charset="0"/>
            </a:endParaRPr>
          </a:p>
          <a:p>
            <a:pPr algn="just" rtl="1"/>
            <a:endParaRPr lang="he-IL" dirty="0">
              <a:solidFill>
                <a:schemeClr val="accent1">
                  <a:lumMod val="75000"/>
                </a:schemeClr>
              </a:solidFill>
              <a:latin typeface="Segoe UI" panose="020B0502040204020203" pitchFamily="34" charset="0"/>
              <a:cs typeface="Segoe UI" panose="020B0502040204020203" pitchFamily="34" charset="0"/>
            </a:endParaRPr>
          </a:p>
          <a:p>
            <a:pPr marL="285750" indent="-285750" algn="just" rtl="1">
              <a:buFont typeface="Arial" panose="020B0604020202020204" pitchFamily="34" charset="0"/>
              <a:buChar char="•"/>
            </a:pPr>
            <a:endParaRPr lang="he-IL" dirty="0">
              <a:solidFill>
                <a:schemeClr val="accent1">
                  <a:lumMod val="75000"/>
                </a:schemeClr>
              </a:solidFill>
              <a:latin typeface="Segoe UI" panose="020B0502040204020203" pitchFamily="34" charset="0"/>
              <a:cs typeface="Segoe UI" panose="020B0502040204020203" pitchFamily="34" charset="0"/>
            </a:endParaRPr>
          </a:p>
        </p:txBody>
      </p:sp>
      <p:sp>
        <p:nvSpPr>
          <p:cNvPr id="3" name="TextBox 2">
            <a:extLst>
              <a:ext uri="{FF2B5EF4-FFF2-40B4-BE49-F238E27FC236}">
                <a16:creationId xmlns:a16="http://schemas.microsoft.com/office/drawing/2014/main" id="{197A1508-B0BC-8AA6-28B5-7DA51257E22D}"/>
              </a:ext>
            </a:extLst>
          </p:cNvPr>
          <p:cNvSpPr txBox="1"/>
          <p:nvPr/>
        </p:nvSpPr>
        <p:spPr>
          <a:xfrm>
            <a:off x="1430142" y="1676609"/>
            <a:ext cx="9593179" cy="3370474"/>
          </a:xfrm>
          <a:prstGeom prst="rect">
            <a:avLst/>
          </a:prstGeom>
          <a:noFill/>
        </p:spPr>
        <p:txBody>
          <a:bodyPr wrap="square" rtlCol="1">
            <a:spAutoFit/>
          </a:bodyPr>
          <a:lstStyle/>
          <a:p>
            <a:pPr algn="just" rtl="1">
              <a:lnSpc>
                <a:spcPct val="150000"/>
              </a:lnSpc>
            </a:pPr>
            <a:r>
              <a:rPr lang="he-IL" sz="1600" dirty="0">
                <a:solidFill>
                  <a:schemeClr val="accent1">
                    <a:lumMod val="75000"/>
                  </a:schemeClr>
                </a:solidFill>
                <a:effectLst/>
                <a:ea typeface="Times New Roman" panose="02020603050405020304" pitchFamily="18" charset="0"/>
                <a:cs typeface="Segoe UI" panose="020B0502040204020203" pitchFamily="34" charset="0"/>
              </a:rPr>
              <a:t>יצירת מנגנון מסודר וייעודי לבחינת בקשות למימון תשתיות מחקר לאומיות או הצטרפות לחברות בתשתיות בין לאומיות, אשר יהווה נדבך נוסף בתכנית תשתיות המחקר. </a:t>
            </a:r>
          </a:p>
          <a:p>
            <a:pPr algn="just" rtl="1">
              <a:lnSpc>
                <a:spcPct val="150000"/>
              </a:lnSpc>
            </a:pPr>
            <a:endParaRPr lang="he-IL" sz="1600" dirty="0">
              <a:solidFill>
                <a:schemeClr val="accent1">
                  <a:lumMod val="75000"/>
                </a:schemeClr>
              </a:solidFill>
              <a:ea typeface="Times New Roman" panose="02020603050405020304" pitchFamily="18" charset="0"/>
              <a:cs typeface="Segoe UI" panose="020B0502040204020203" pitchFamily="34" charset="0"/>
            </a:endParaRPr>
          </a:p>
          <a:p>
            <a:pPr algn="just" rtl="1">
              <a:lnSpc>
                <a:spcPct val="150000"/>
              </a:lnSpc>
            </a:pPr>
            <a:r>
              <a:rPr lang="he-IL" sz="1600" b="1" dirty="0">
                <a:solidFill>
                  <a:schemeClr val="accent1">
                    <a:lumMod val="75000"/>
                  </a:schemeClr>
                </a:solidFill>
                <a:latin typeface="Segoe UI" panose="020B0502040204020203" pitchFamily="34" charset="0"/>
                <a:cs typeface="Segoe UI" panose="020B0502040204020203" pitchFamily="34" charset="0"/>
              </a:rPr>
              <a:t>מנגנון זה יאפשר:</a:t>
            </a:r>
          </a:p>
          <a:p>
            <a:pPr marL="285750" indent="-285750" algn="just" rtl="1">
              <a:lnSpc>
                <a:spcPct val="150000"/>
              </a:lnSpc>
              <a:buFont typeface="Arial" panose="020B0604020202020204" pitchFamily="34" charset="0"/>
              <a:buChar char="•"/>
            </a:pPr>
            <a:r>
              <a:rPr lang="he-IL" sz="1600" dirty="0">
                <a:solidFill>
                  <a:schemeClr val="accent1">
                    <a:lumMod val="75000"/>
                  </a:schemeClr>
                </a:solidFill>
                <a:latin typeface="Segoe UI" panose="020B0502040204020203" pitchFamily="34" charset="0"/>
                <a:cs typeface="Segoe UI" panose="020B0502040204020203" pitchFamily="34" charset="0"/>
              </a:rPr>
              <a:t>הערכת התועלת של ההשקעה המבוקשת בחברות בתשתיות</a:t>
            </a:r>
          </a:p>
          <a:p>
            <a:pPr marL="285750" indent="-285750" algn="just" rtl="1">
              <a:lnSpc>
                <a:spcPct val="150000"/>
              </a:lnSpc>
              <a:buFont typeface="Arial" panose="020B0604020202020204" pitchFamily="34" charset="0"/>
              <a:buChar char="•"/>
            </a:pPr>
            <a:r>
              <a:rPr lang="he-IL" sz="1600" dirty="0">
                <a:solidFill>
                  <a:schemeClr val="accent1">
                    <a:lumMod val="75000"/>
                  </a:schemeClr>
                </a:solidFill>
                <a:latin typeface="Segoe UI" panose="020B0502040204020203" pitchFamily="34" charset="0"/>
                <a:cs typeface="Segoe UI" panose="020B0502040204020203" pitchFamily="34" charset="0"/>
              </a:rPr>
              <a:t>תיעדוף צרכים בצורה מסודרת ושקופה עבור כל השחקנים במערכת ההשכלה הגבוהה, מתוך ראיה לאומית</a:t>
            </a:r>
          </a:p>
          <a:p>
            <a:pPr marL="285750" indent="-285750" algn="just" rtl="1">
              <a:lnSpc>
                <a:spcPct val="150000"/>
              </a:lnSpc>
              <a:buFont typeface="Arial" panose="020B0604020202020204" pitchFamily="34" charset="0"/>
              <a:buChar char="•"/>
            </a:pPr>
            <a:r>
              <a:rPr lang="he-IL" sz="1600" dirty="0">
                <a:solidFill>
                  <a:schemeClr val="accent1">
                    <a:lumMod val="75000"/>
                  </a:schemeClr>
                </a:solidFill>
                <a:latin typeface="Segoe UI" panose="020B0502040204020203" pitchFamily="34" charset="0"/>
                <a:cs typeface="Segoe UI" panose="020B0502040204020203" pitchFamily="34" charset="0"/>
              </a:rPr>
              <a:t>הערכת הבקשות באופן יחסי בהליך תחרותי על פי קריטריונים מוגדים מראש (יפורט בהמשך)</a:t>
            </a:r>
          </a:p>
          <a:p>
            <a:pPr marL="285750" indent="-285750" algn="just" rtl="1">
              <a:lnSpc>
                <a:spcPct val="150000"/>
              </a:lnSpc>
              <a:buFont typeface="Arial" panose="020B0604020202020204" pitchFamily="34" charset="0"/>
              <a:buChar char="•"/>
            </a:pPr>
            <a:r>
              <a:rPr lang="he-IL" sz="1600" dirty="0">
                <a:solidFill>
                  <a:schemeClr val="accent1">
                    <a:lumMod val="75000"/>
                  </a:schemeClr>
                </a:solidFill>
                <a:latin typeface="Segoe UI" panose="020B0502040204020203" pitchFamily="34" charset="0"/>
                <a:cs typeface="Segoe UI" panose="020B0502040204020203" pitchFamily="34" charset="0"/>
              </a:rPr>
              <a:t>קבלת החלטה על בסיס מצוינות מדעית</a:t>
            </a:r>
          </a:p>
          <a:p>
            <a:pPr marL="285750" indent="-285750" algn="just" rtl="1">
              <a:lnSpc>
                <a:spcPct val="150000"/>
              </a:lnSpc>
              <a:buFont typeface="Arial" panose="020B0604020202020204" pitchFamily="34" charset="0"/>
              <a:buChar char="•"/>
            </a:pPr>
            <a:endParaRPr lang="he-IL" sz="1600" dirty="0">
              <a:solidFill>
                <a:schemeClr val="accent1">
                  <a:lumMod val="75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0266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a:extLst>
              <a:ext uri="{FF2B5EF4-FFF2-40B4-BE49-F238E27FC236}">
                <a16:creationId xmlns:a16="http://schemas.microsoft.com/office/drawing/2014/main" id="{D104C810-00E4-4D95-93B2-094227C6272F}"/>
              </a:ext>
            </a:extLst>
          </p:cNvPr>
          <p:cNvSpPr txBox="1"/>
          <p:nvPr/>
        </p:nvSpPr>
        <p:spPr>
          <a:xfrm>
            <a:off x="125753" y="608355"/>
            <a:ext cx="11940494" cy="605056"/>
          </a:xfrm>
          <a:prstGeom prst="rect">
            <a:avLst/>
          </a:prstGeom>
          <a:noFill/>
        </p:spPr>
        <p:txBody>
          <a:bodyPr wrap="square" rtlCol="0">
            <a:noAutofit/>
          </a:bodyPr>
          <a:lstStyle/>
          <a:p>
            <a:pPr algn="ctr" rtl="1"/>
            <a:r>
              <a:rPr lang="he-IL" sz="2800" b="1" dirty="0">
                <a:solidFill>
                  <a:srgbClr val="003262"/>
                </a:solidFill>
                <a:latin typeface="Segoe UI" panose="020B0502040204020203" pitchFamily="34" charset="0"/>
                <a:cs typeface="Segoe UI" panose="020B0502040204020203" pitchFamily="34" charset="0"/>
              </a:rPr>
              <a:t>מנגנון התמיכה</a:t>
            </a:r>
            <a:endParaRPr lang="en-US" sz="2800" b="1" dirty="0">
              <a:solidFill>
                <a:srgbClr val="003262"/>
              </a:solidFill>
              <a:latin typeface="Segoe UI" panose="020B0502040204020203" pitchFamily="34" charset="0"/>
              <a:cs typeface="Segoe UI" panose="020B0502040204020203" pitchFamily="34" charset="0"/>
            </a:endParaRPr>
          </a:p>
          <a:p>
            <a:pPr algn="ctr" rtl="1"/>
            <a:endParaRPr lang="en-US" sz="2800" b="1" dirty="0">
              <a:solidFill>
                <a:srgbClr val="003262"/>
              </a:solidFill>
              <a:latin typeface="Segoe UI" panose="020B0502040204020203" pitchFamily="34" charset="0"/>
              <a:cs typeface="Segoe UI" panose="020B0502040204020203" pitchFamily="34" charset="0"/>
            </a:endParaRPr>
          </a:p>
        </p:txBody>
      </p:sp>
      <p:sp>
        <p:nvSpPr>
          <p:cNvPr id="4" name="TextBox 3">
            <a:extLst>
              <a:ext uri="{FF2B5EF4-FFF2-40B4-BE49-F238E27FC236}">
                <a16:creationId xmlns:a16="http://schemas.microsoft.com/office/drawing/2014/main" id="{1A466976-6481-4120-13DE-5B8F371EBAB0}"/>
              </a:ext>
            </a:extLst>
          </p:cNvPr>
          <p:cNvSpPr txBox="1"/>
          <p:nvPr/>
        </p:nvSpPr>
        <p:spPr>
          <a:xfrm>
            <a:off x="1416494" y="1635666"/>
            <a:ext cx="9593179" cy="4109138"/>
          </a:xfrm>
          <a:prstGeom prst="rect">
            <a:avLst/>
          </a:prstGeom>
          <a:noFill/>
        </p:spPr>
        <p:txBody>
          <a:bodyPr wrap="square" rtlCol="1">
            <a:spAutoFit/>
          </a:bodyPr>
          <a:lstStyle/>
          <a:p>
            <a:pPr algn="just" rtl="1">
              <a:lnSpc>
                <a:spcPct val="150000"/>
              </a:lnSpc>
            </a:pPr>
            <a:r>
              <a:rPr lang="he-IL" sz="1600" dirty="0">
                <a:solidFill>
                  <a:schemeClr val="accent1">
                    <a:lumMod val="75000"/>
                  </a:schemeClr>
                </a:solidFill>
                <a:effectLst/>
                <a:latin typeface="Segoe UI" panose="020B0502040204020203" pitchFamily="34" charset="0"/>
                <a:ea typeface="Times New Roman" panose="02020603050405020304" pitchFamily="18" charset="0"/>
                <a:cs typeface="Segoe UI" panose="020B0502040204020203" pitchFamily="34" charset="0"/>
              </a:rPr>
              <a:t>תכנית לתמיכה ייעודית בהצטרפות לתשתיות מסדר גודל קטן עד בינוני, </a:t>
            </a:r>
            <a:r>
              <a:rPr lang="he-IL" sz="1600" u="sng" dirty="0">
                <a:solidFill>
                  <a:schemeClr val="accent1">
                    <a:lumMod val="75000"/>
                  </a:schemeClr>
                </a:solidFill>
                <a:effectLst/>
                <a:latin typeface="Segoe UI" panose="020B0502040204020203" pitchFamily="34" charset="0"/>
                <a:ea typeface="Times New Roman" panose="02020603050405020304" pitchFamily="18" charset="0"/>
                <a:cs typeface="Segoe UI" panose="020B0502040204020203" pitchFamily="34" charset="0"/>
              </a:rPr>
              <a:t>בשני מסלולים נפרדים</a:t>
            </a:r>
            <a:r>
              <a:rPr lang="he-IL" sz="1600" dirty="0">
                <a:solidFill>
                  <a:schemeClr val="accent1">
                    <a:lumMod val="75000"/>
                  </a:schemeClr>
                </a:solidFill>
                <a:effectLst/>
                <a:latin typeface="Segoe UI" panose="020B0502040204020203" pitchFamily="34" charset="0"/>
                <a:ea typeface="Times New Roman" panose="02020603050405020304" pitchFamily="18" charset="0"/>
                <a:cs typeface="Segoe UI" panose="020B0502040204020203" pitchFamily="34" charset="0"/>
              </a:rPr>
              <a:t>:</a:t>
            </a:r>
          </a:p>
          <a:p>
            <a:pPr algn="just" rtl="1">
              <a:lnSpc>
                <a:spcPct val="150000"/>
              </a:lnSpc>
            </a:pPr>
            <a:endParaRPr lang="he-IL" sz="1600" dirty="0">
              <a:solidFill>
                <a:schemeClr val="accent1">
                  <a:lumMod val="75000"/>
                </a:schemeClr>
              </a:solidFill>
              <a:latin typeface="Segoe UI" panose="020B0502040204020203" pitchFamily="34" charset="0"/>
              <a:ea typeface="Times New Roman" panose="02020603050405020304" pitchFamily="18" charset="0"/>
              <a:cs typeface="Segoe UI" panose="020B0502040204020203" pitchFamily="34" charset="0"/>
            </a:endParaRPr>
          </a:p>
          <a:p>
            <a:pPr algn="just" rtl="1">
              <a:lnSpc>
                <a:spcPct val="150000"/>
              </a:lnSpc>
            </a:pPr>
            <a:r>
              <a:rPr lang="he-IL" sz="1600" b="1" dirty="0">
                <a:solidFill>
                  <a:schemeClr val="accent1">
                    <a:lumMod val="75000"/>
                  </a:schemeClr>
                </a:solidFill>
                <a:latin typeface="Segoe UI" panose="020B0502040204020203" pitchFamily="34" charset="0"/>
                <a:ea typeface="Times New Roman" panose="02020603050405020304" pitchFamily="18" charset="0"/>
                <a:cs typeface="Segoe UI" panose="020B0502040204020203" pitchFamily="34" charset="0"/>
              </a:rPr>
              <a:t>א</a:t>
            </a:r>
            <a:r>
              <a:rPr lang="he-IL" sz="1600" dirty="0">
                <a:solidFill>
                  <a:schemeClr val="accent1">
                    <a:lumMod val="75000"/>
                  </a:schemeClr>
                </a:solidFill>
                <a:latin typeface="Segoe UI" panose="020B0502040204020203" pitchFamily="34" charset="0"/>
                <a:ea typeface="Times New Roman" panose="02020603050405020304" pitchFamily="18" charset="0"/>
                <a:cs typeface="Segoe UI" panose="020B0502040204020203" pitchFamily="34" charset="0"/>
              </a:rPr>
              <a:t>. </a:t>
            </a:r>
            <a:r>
              <a:rPr lang="he-IL" sz="1600" b="1" dirty="0">
                <a:solidFill>
                  <a:schemeClr val="accent1">
                    <a:lumMod val="75000"/>
                  </a:schemeClr>
                </a:solidFill>
                <a:latin typeface="Segoe UI" panose="020B0502040204020203" pitchFamily="34" charset="0"/>
                <a:ea typeface="Times New Roman" panose="02020603050405020304" pitchFamily="18" charset="0"/>
                <a:cs typeface="Segoe UI" panose="020B0502040204020203" pitchFamily="34" charset="0"/>
              </a:rPr>
              <a:t>הצטרפות לחברות בתשתיות וארגונים </a:t>
            </a:r>
            <a:r>
              <a:rPr lang="he-IL" sz="1600" b="1" dirty="0">
                <a:solidFill>
                  <a:schemeClr val="accent1">
                    <a:lumMod val="75000"/>
                  </a:schemeClr>
                </a:solidFill>
                <a:effectLst/>
                <a:latin typeface="Segoe UI" panose="020B0502040204020203" pitchFamily="34" charset="0"/>
                <a:ea typeface="Times New Roman" panose="02020603050405020304" pitchFamily="18" charset="0"/>
                <a:cs typeface="Segoe UI" panose="020B0502040204020203" pitchFamily="34" charset="0"/>
              </a:rPr>
              <a:t>בין-לאומיים </a:t>
            </a:r>
            <a:r>
              <a:rPr lang="he-IL" sz="1600" dirty="0">
                <a:solidFill>
                  <a:schemeClr val="accent1">
                    <a:lumMod val="75000"/>
                  </a:schemeClr>
                </a:solidFill>
                <a:effectLst/>
                <a:latin typeface="Segoe UI" panose="020B0502040204020203" pitchFamily="34" charset="0"/>
                <a:ea typeface="Times New Roman" panose="02020603050405020304" pitchFamily="18" charset="0"/>
                <a:cs typeface="Segoe UI" panose="020B0502040204020203" pitchFamily="34" charset="0"/>
              </a:rPr>
              <a:t>– תשתיות מחקר הממוקמות מחוץ למדינת ישראל ופתוחות בפני חוקרים ישראליים לשימוש בשירותים לעריכת מחקר מדעי </a:t>
            </a:r>
          </a:p>
          <a:p>
            <a:pPr algn="just" rtl="1">
              <a:lnSpc>
                <a:spcPct val="150000"/>
              </a:lnSpc>
            </a:pPr>
            <a:endParaRPr lang="he-IL" sz="1600" dirty="0">
              <a:solidFill>
                <a:schemeClr val="accent1">
                  <a:lumMod val="75000"/>
                </a:schemeClr>
              </a:solidFill>
              <a:effectLst/>
              <a:latin typeface="Segoe UI" panose="020B0502040204020203" pitchFamily="34" charset="0"/>
              <a:ea typeface="Times New Roman" panose="02020603050405020304" pitchFamily="18" charset="0"/>
              <a:cs typeface="Segoe UI" panose="020B0502040204020203" pitchFamily="34" charset="0"/>
            </a:endParaRPr>
          </a:p>
          <a:p>
            <a:pPr algn="just" rtl="1">
              <a:lnSpc>
                <a:spcPct val="150000"/>
              </a:lnSpc>
            </a:pPr>
            <a:r>
              <a:rPr lang="he-IL" sz="1600" b="1" dirty="0">
                <a:solidFill>
                  <a:schemeClr val="accent1">
                    <a:lumMod val="75000"/>
                  </a:schemeClr>
                </a:solidFill>
                <a:latin typeface="Segoe UI" panose="020B0502040204020203" pitchFamily="34" charset="0"/>
                <a:ea typeface="Times New Roman" panose="02020603050405020304" pitchFamily="18" charset="0"/>
                <a:cs typeface="Segoe UI" panose="020B0502040204020203" pitchFamily="34" charset="0"/>
              </a:rPr>
              <a:t>ב.  </a:t>
            </a:r>
            <a:r>
              <a:rPr lang="he-IL" sz="1600" b="1" dirty="0">
                <a:solidFill>
                  <a:schemeClr val="accent1">
                    <a:lumMod val="75000"/>
                  </a:schemeClr>
                </a:solidFill>
                <a:effectLst/>
                <a:latin typeface="Segoe UI" panose="020B0502040204020203" pitchFamily="34" charset="0"/>
                <a:ea typeface="Times New Roman" panose="02020603050405020304" pitchFamily="18" charset="0"/>
                <a:cs typeface="Segoe UI" panose="020B0502040204020203" pitchFamily="34" charset="0"/>
              </a:rPr>
              <a:t>מימון של תשתיות לאומיות – </a:t>
            </a:r>
            <a:r>
              <a:rPr lang="he-IL" sz="1600" dirty="0">
                <a:solidFill>
                  <a:schemeClr val="accent1">
                    <a:lumMod val="75000"/>
                  </a:schemeClr>
                </a:solidFill>
                <a:effectLst/>
                <a:latin typeface="Segoe UI" panose="020B0502040204020203" pitchFamily="34" charset="0"/>
                <a:ea typeface="Times New Roman" panose="02020603050405020304" pitchFamily="18" charset="0"/>
                <a:cs typeface="Segoe UI" panose="020B0502040204020203" pitchFamily="34" charset="0"/>
              </a:rPr>
              <a:t>תשתיות מחקר הקיימות בישראל אשר בד"כ הוקמו במעורבות המדינה ומעניקות שירותים לעריכת מחקר מדעי עבור כלל החוקרים בארץ בצורה מסובסדת</a:t>
            </a:r>
          </a:p>
          <a:p>
            <a:pPr algn="just" rtl="1">
              <a:lnSpc>
                <a:spcPct val="150000"/>
              </a:lnSpc>
            </a:pPr>
            <a:endParaRPr lang="he-IL" sz="1600" dirty="0">
              <a:solidFill>
                <a:schemeClr val="accent1">
                  <a:lumMod val="75000"/>
                </a:schemeClr>
              </a:solidFill>
              <a:latin typeface="Segoe UI" panose="020B0502040204020203" pitchFamily="34" charset="0"/>
              <a:cs typeface="Segoe UI" panose="020B0502040204020203" pitchFamily="34" charset="0"/>
            </a:endParaRPr>
          </a:p>
          <a:p>
            <a:pPr marL="285750" indent="-285750" algn="just" rtl="1">
              <a:lnSpc>
                <a:spcPct val="150000"/>
              </a:lnSpc>
              <a:buFont typeface="Arial" panose="020B0604020202020204" pitchFamily="34" charset="0"/>
              <a:buChar char="•"/>
            </a:pPr>
            <a:r>
              <a:rPr lang="he-IL" sz="1600" dirty="0">
                <a:solidFill>
                  <a:schemeClr val="accent1">
                    <a:lumMod val="75000"/>
                  </a:schemeClr>
                </a:solidFill>
                <a:ea typeface="Times New Roman" panose="02020603050405020304" pitchFamily="18" charset="0"/>
                <a:cs typeface="Segoe UI" panose="020B0502040204020203" pitchFamily="34" charset="0"/>
              </a:rPr>
              <a:t>ל</a:t>
            </a:r>
            <a:r>
              <a:rPr lang="he-IL" sz="1600" dirty="0">
                <a:solidFill>
                  <a:schemeClr val="accent1">
                    <a:lumMod val="75000"/>
                  </a:schemeClr>
                </a:solidFill>
                <a:effectLst/>
                <a:ea typeface="Times New Roman" panose="02020603050405020304" pitchFamily="18" charset="0"/>
                <a:cs typeface="Segoe UI" panose="020B0502040204020203" pitchFamily="34" charset="0"/>
              </a:rPr>
              <a:t>כל אחד מן המסלולים תעמוד תמיכה תקציבית מצדה של ות"ת בגובה של עד 5 מלש"ח לשנה</a:t>
            </a:r>
          </a:p>
          <a:p>
            <a:pPr marL="285750" indent="-285750" algn="just" rtl="1">
              <a:lnSpc>
                <a:spcPct val="150000"/>
              </a:lnSpc>
              <a:buFont typeface="Arial" panose="020B0604020202020204" pitchFamily="34" charset="0"/>
              <a:buChar char="•"/>
            </a:pPr>
            <a:r>
              <a:rPr lang="he-IL" sz="1600" dirty="0">
                <a:solidFill>
                  <a:schemeClr val="accent1">
                    <a:lumMod val="75000"/>
                  </a:schemeClr>
                </a:solidFill>
                <a:effectLst/>
                <a:ea typeface="Times New Roman" panose="02020603050405020304" pitchFamily="18" charset="0"/>
                <a:cs typeface="Segoe UI" panose="020B0502040204020203" pitchFamily="34" charset="0"/>
              </a:rPr>
              <a:t>התקציב יאפשר תמיכה תקציבית למשך 4 שנים לכל היותר</a:t>
            </a:r>
          </a:p>
          <a:p>
            <a:pPr marL="285750" indent="-285750" algn="just" rtl="1">
              <a:lnSpc>
                <a:spcPct val="150000"/>
              </a:lnSpc>
              <a:buFont typeface="Arial" panose="020B0604020202020204" pitchFamily="34" charset="0"/>
              <a:buChar char="•"/>
            </a:pPr>
            <a:r>
              <a:rPr lang="he-IL" sz="1600" dirty="0">
                <a:solidFill>
                  <a:schemeClr val="accent1">
                    <a:lumMod val="75000"/>
                  </a:schemeClr>
                </a:solidFill>
                <a:latin typeface="Segoe UI" panose="020B0502040204020203" pitchFamily="34" charset="0"/>
                <a:cs typeface="Segoe UI" panose="020B0502040204020203" pitchFamily="34" charset="0"/>
              </a:rPr>
              <a:t>נדרש מימון משלים של שליש לכל הפחות מצד אוניברסיטאות המחקר ממקורותיהן או ממקורות חיצוניים </a:t>
            </a:r>
          </a:p>
        </p:txBody>
      </p:sp>
    </p:spTree>
    <p:extLst>
      <p:ext uri="{BB962C8B-B14F-4D97-AF65-F5344CB8AC3E}">
        <p14:creationId xmlns:p14="http://schemas.microsoft.com/office/powerpoint/2010/main" val="3728945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a:extLst>
              <a:ext uri="{FF2B5EF4-FFF2-40B4-BE49-F238E27FC236}">
                <a16:creationId xmlns:a16="http://schemas.microsoft.com/office/drawing/2014/main" id="{D104C810-00E4-4D95-93B2-094227C6272F}"/>
              </a:ext>
            </a:extLst>
          </p:cNvPr>
          <p:cNvSpPr txBox="1"/>
          <p:nvPr/>
        </p:nvSpPr>
        <p:spPr>
          <a:xfrm>
            <a:off x="125753" y="540116"/>
            <a:ext cx="11940494" cy="605056"/>
          </a:xfrm>
          <a:prstGeom prst="rect">
            <a:avLst/>
          </a:prstGeom>
          <a:noFill/>
        </p:spPr>
        <p:txBody>
          <a:bodyPr wrap="square" rtlCol="0">
            <a:noAutofit/>
          </a:bodyPr>
          <a:lstStyle/>
          <a:p>
            <a:pPr algn="ctr" rtl="1"/>
            <a:r>
              <a:rPr lang="he-IL" sz="2800" b="1" dirty="0">
                <a:solidFill>
                  <a:srgbClr val="003262"/>
                </a:solidFill>
                <a:latin typeface="Segoe UI" panose="020B0502040204020203" pitchFamily="34" charset="0"/>
                <a:cs typeface="Segoe UI" panose="020B0502040204020203" pitchFamily="34" charset="0"/>
              </a:rPr>
              <a:t>תנאי סף והליך השיפוט</a:t>
            </a:r>
            <a:endParaRPr lang="en-US" sz="2800" b="1" dirty="0">
              <a:solidFill>
                <a:srgbClr val="003262"/>
              </a:solidFill>
              <a:latin typeface="Segoe UI" panose="020B0502040204020203" pitchFamily="34" charset="0"/>
              <a:cs typeface="Segoe UI" panose="020B0502040204020203" pitchFamily="34" charset="0"/>
            </a:endParaRPr>
          </a:p>
          <a:p>
            <a:pPr algn="ctr" rtl="1"/>
            <a:endParaRPr lang="en-US" sz="2800" b="1" dirty="0">
              <a:solidFill>
                <a:srgbClr val="003262"/>
              </a:solidFill>
              <a:latin typeface="Segoe UI" panose="020B0502040204020203" pitchFamily="34" charset="0"/>
              <a:cs typeface="Segoe UI" panose="020B0502040204020203" pitchFamily="34" charset="0"/>
            </a:endParaRPr>
          </a:p>
        </p:txBody>
      </p:sp>
      <p:sp>
        <p:nvSpPr>
          <p:cNvPr id="2" name="TextBox 1">
            <a:extLst>
              <a:ext uri="{FF2B5EF4-FFF2-40B4-BE49-F238E27FC236}">
                <a16:creationId xmlns:a16="http://schemas.microsoft.com/office/drawing/2014/main" id="{1C815E0A-2166-484E-A7CD-75E21EDC782F}"/>
              </a:ext>
            </a:extLst>
          </p:cNvPr>
          <p:cNvSpPr txBox="1"/>
          <p:nvPr/>
        </p:nvSpPr>
        <p:spPr>
          <a:xfrm>
            <a:off x="1315452" y="1720840"/>
            <a:ext cx="9561095" cy="3693319"/>
          </a:xfrm>
          <a:prstGeom prst="rect">
            <a:avLst/>
          </a:prstGeom>
          <a:noFill/>
        </p:spPr>
        <p:txBody>
          <a:bodyPr wrap="square" rtlCol="1">
            <a:spAutoFit/>
          </a:bodyPr>
          <a:lstStyle/>
          <a:p>
            <a:pPr marL="285750" indent="-285750" algn="r" rtl="1">
              <a:buFont typeface="Arial" panose="020B0604020202020204" pitchFamily="34" charset="0"/>
              <a:buChar char="•"/>
            </a:pPr>
            <a:r>
              <a:rPr lang="he-IL" dirty="0">
                <a:solidFill>
                  <a:schemeClr val="accent1">
                    <a:lumMod val="75000"/>
                  </a:schemeClr>
                </a:solidFill>
                <a:latin typeface="Segoe UI" panose="020B0502040204020203" pitchFamily="34" charset="0"/>
                <a:cs typeface="Segoe UI" panose="020B0502040204020203" pitchFamily="34" charset="0"/>
              </a:rPr>
              <a:t>התכנית פתוחה לכל אוניברסיטאות המחקר המתוקצבות על ידי ות"ת (ניתן לצרף </a:t>
            </a:r>
            <a:r>
              <a:rPr lang="he-IL" sz="1800" dirty="0">
                <a:solidFill>
                  <a:schemeClr val="accent1">
                    <a:lumMod val="75000"/>
                  </a:schemeClr>
                </a:solidFill>
                <a:effectLst/>
                <a:ea typeface="Times New Roman" panose="02020603050405020304" pitchFamily="18" charset="0"/>
                <a:cs typeface="Segoe UI" panose="020B0502040204020203" pitchFamily="34" charset="0"/>
              </a:rPr>
              <a:t>שותפים חיצוניים כגון מכללות, מכוני מחקר ממשלתיים ובתי חולים)</a:t>
            </a:r>
            <a:endParaRPr lang="he-IL" dirty="0">
              <a:solidFill>
                <a:schemeClr val="accent1">
                  <a:lumMod val="75000"/>
                </a:schemeClr>
              </a:solidFill>
              <a:latin typeface="Segoe UI" panose="020B0502040204020203" pitchFamily="34" charset="0"/>
              <a:cs typeface="Segoe UI" panose="020B0502040204020203" pitchFamily="34" charset="0"/>
            </a:endParaRPr>
          </a:p>
          <a:p>
            <a:pPr marL="285750" indent="-285750" algn="r" rtl="1">
              <a:buFont typeface="Arial" panose="020B0604020202020204" pitchFamily="34" charset="0"/>
              <a:buChar char="•"/>
            </a:pPr>
            <a:endParaRPr lang="he-IL" dirty="0">
              <a:solidFill>
                <a:schemeClr val="accent1">
                  <a:lumMod val="75000"/>
                </a:schemeClr>
              </a:solidFill>
              <a:latin typeface="Segoe UI" panose="020B0502040204020203" pitchFamily="34" charset="0"/>
              <a:cs typeface="Segoe UI" panose="020B0502040204020203" pitchFamily="34" charset="0"/>
            </a:endParaRPr>
          </a:p>
          <a:p>
            <a:pPr marL="285750" indent="-285750" algn="r" rtl="1">
              <a:buFont typeface="Arial" panose="020B0604020202020204" pitchFamily="34" charset="0"/>
              <a:buChar char="•"/>
            </a:pPr>
            <a:r>
              <a:rPr lang="he-IL" dirty="0">
                <a:solidFill>
                  <a:schemeClr val="accent1">
                    <a:lumMod val="75000"/>
                  </a:schemeClr>
                </a:solidFill>
                <a:latin typeface="Segoe UI" panose="020B0502040204020203" pitchFamily="34" charset="0"/>
                <a:cs typeface="Segoe UI" panose="020B0502040204020203" pitchFamily="34" charset="0"/>
              </a:rPr>
              <a:t>לאוניברסיטאות תינתן ההזדמנות להשתתף בתהליך הרכבת ועדת השיפוט על ידי שליחת המלצות לחברי סגל</a:t>
            </a:r>
          </a:p>
          <a:p>
            <a:pPr marL="285750" indent="-285750" algn="r" rtl="1">
              <a:buFont typeface="Arial" panose="020B0604020202020204" pitchFamily="34" charset="0"/>
              <a:buChar char="•"/>
            </a:pPr>
            <a:endParaRPr lang="he-IL" dirty="0">
              <a:solidFill>
                <a:schemeClr val="accent1">
                  <a:lumMod val="75000"/>
                </a:schemeClr>
              </a:solidFill>
              <a:latin typeface="Segoe UI" panose="020B0502040204020203" pitchFamily="34" charset="0"/>
              <a:cs typeface="Segoe UI" panose="020B0502040204020203" pitchFamily="34" charset="0"/>
            </a:endParaRPr>
          </a:p>
          <a:p>
            <a:pPr marL="285750" indent="-285750" algn="r" rtl="1">
              <a:buFont typeface="Arial" panose="020B0604020202020204" pitchFamily="34" charset="0"/>
              <a:buChar char="•"/>
            </a:pPr>
            <a:r>
              <a:rPr lang="he-IL" dirty="0">
                <a:solidFill>
                  <a:schemeClr val="accent1">
                    <a:lumMod val="75000"/>
                  </a:schemeClr>
                </a:solidFill>
                <a:latin typeface="Segoe UI" panose="020B0502040204020203" pitchFamily="34" charset="0"/>
                <a:cs typeface="Segoe UI" panose="020B0502040204020203" pitchFamily="34" charset="0"/>
              </a:rPr>
              <a:t>הרכב הוועדה יאושר על ידי ות"ת</a:t>
            </a:r>
          </a:p>
          <a:p>
            <a:pPr marL="285750" indent="-285750" algn="r" rtl="1">
              <a:buFont typeface="Arial" panose="020B0604020202020204" pitchFamily="34" charset="0"/>
              <a:buChar char="•"/>
            </a:pPr>
            <a:endParaRPr lang="he-IL" dirty="0">
              <a:solidFill>
                <a:schemeClr val="accent1">
                  <a:lumMod val="75000"/>
                </a:schemeClr>
              </a:solidFill>
              <a:latin typeface="Segoe UI" panose="020B0502040204020203" pitchFamily="34" charset="0"/>
              <a:cs typeface="Segoe UI" panose="020B0502040204020203" pitchFamily="34" charset="0"/>
            </a:endParaRPr>
          </a:p>
          <a:p>
            <a:pPr marL="285750" indent="-285750" algn="r" rtl="1">
              <a:buFont typeface="Arial" panose="020B0604020202020204" pitchFamily="34" charset="0"/>
              <a:buChar char="•"/>
            </a:pPr>
            <a:endParaRPr lang="he-IL" dirty="0">
              <a:solidFill>
                <a:schemeClr val="accent1">
                  <a:lumMod val="75000"/>
                </a:schemeClr>
              </a:solidFill>
              <a:latin typeface="Segoe UI" panose="020B0502040204020203" pitchFamily="34" charset="0"/>
              <a:cs typeface="Segoe UI" panose="020B0502040204020203" pitchFamily="34" charset="0"/>
            </a:endParaRPr>
          </a:p>
          <a:p>
            <a:pPr algn="r" rtl="1"/>
            <a:endParaRPr lang="he-IL" dirty="0">
              <a:solidFill>
                <a:schemeClr val="accent1">
                  <a:lumMod val="75000"/>
                </a:schemeClr>
              </a:solidFill>
              <a:latin typeface="Segoe UI" panose="020B0502040204020203" pitchFamily="34" charset="0"/>
              <a:cs typeface="Segoe UI" panose="020B0502040204020203" pitchFamily="34" charset="0"/>
            </a:endParaRPr>
          </a:p>
          <a:p>
            <a:pPr algn="r" rtl="1"/>
            <a:endParaRPr lang="he-IL" dirty="0">
              <a:solidFill>
                <a:schemeClr val="accent1">
                  <a:lumMod val="75000"/>
                </a:schemeClr>
              </a:solidFill>
              <a:latin typeface="Segoe UI" panose="020B0502040204020203" pitchFamily="34" charset="0"/>
              <a:cs typeface="Segoe UI" panose="020B0502040204020203" pitchFamily="34" charset="0"/>
            </a:endParaRPr>
          </a:p>
          <a:p>
            <a:pPr algn="r" rtl="1"/>
            <a:endParaRPr lang="he-IL" dirty="0">
              <a:solidFill>
                <a:schemeClr val="accent1">
                  <a:lumMod val="75000"/>
                </a:schemeClr>
              </a:solidFill>
              <a:latin typeface="Segoe UI" panose="020B0502040204020203" pitchFamily="34" charset="0"/>
              <a:cs typeface="Segoe UI" panose="020B0502040204020203" pitchFamily="34" charset="0"/>
            </a:endParaRPr>
          </a:p>
          <a:p>
            <a:pPr algn="r" rtl="1"/>
            <a:endParaRPr lang="he-IL" dirty="0">
              <a:solidFill>
                <a:schemeClr val="accent1">
                  <a:lumMod val="75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349964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D56CB50-A9B7-9A1D-9783-0F881C250410}"/>
              </a:ext>
            </a:extLst>
          </p:cNvPr>
          <p:cNvGraphicFramePr>
            <a:graphicFrameLocks noGrp="1"/>
          </p:cNvGraphicFramePr>
          <p:nvPr>
            <p:extLst>
              <p:ext uri="{D42A27DB-BD31-4B8C-83A1-F6EECF244321}">
                <p14:modId xmlns:p14="http://schemas.microsoft.com/office/powerpoint/2010/main" val="2616497201"/>
              </p:ext>
            </p:extLst>
          </p:nvPr>
        </p:nvGraphicFramePr>
        <p:xfrm>
          <a:off x="1610294" y="1468232"/>
          <a:ext cx="9171438" cy="4959863"/>
        </p:xfrm>
        <a:graphic>
          <a:graphicData uri="http://schemas.openxmlformats.org/drawingml/2006/table">
            <a:tbl>
              <a:tblPr rtl="1" firstRow="1" firstCol="1" bandRow="1">
                <a:tableStyleId>{5C22544A-7EE6-4342-B048-85BDC9FD1C3A}</a:tableStyleId>
              </a:tblPr>
              <a:tblGrid>
                <a:gridCol w="2275621">
                  <a:extLst>
                    <a:ext uri="{9D8B030D-6E8A-4147-A177-3AD203B41FA5}">
                      <a16:colId xmlns:a16="http://schemas.microsoft.com/office/drawing/2014/main" val="1302675813"/>
                    </a:ext>
                  </a:extLst>
                </a:gridCol>
                <a:gridCol w="6343539">
                  <a:extLst>
                    <a:ext uri="{9D8B030D-6E8A-4147-A177-3AD203B41FA5}">
                      <a16:colId xmlns:a16="http://schemas.microsoft.com/office/drawing/2014/main" val="643731740"/>
                    </a:ext>
                  </a:extLst>
                </a:gridCol>
                <a:gridCol w="552278">
                  <a:extLst>
                    <a:ext uri="{9D8B030D-6E8A-4147-A177-3AD203B41FA5}">
                      <a16:colId xmlns:a16="http://schemas.microsoft.com/office/drawing/2014/main" val="2130459665"/>
                    </a:ext>
                  </a:extLst>
                </a:gridCol>
              </a:tblGrid>
              <a:tr h="728831">
                <a:tc>
                  <a:txBody>
                    <a:bodyPr/>
                    <a:lstStyle/>
                    <a:p>
                      <a:pPr algn="ctr" rtl="1">
                        <a:lnSpc>
                          <a:spcPct val="150000"/>
                        </a:lnSpc>
                      </a:pPr>
                      <a:r>
                        <a:rPr lang="he-IL" sz="1400" dirty="0">
                          <a:effectLst/>
                          <a:latin typeface="Segoe UI" panose="020B0502040204020203" pitchFamily="34" charset="0"/>
                          <a:cs typeface="Segoe UI" panose="020B0502040204020203" pitchFamily="34" charset="0"/>
                        </a:rPr>
                        <a:t>קריטריון</a:t>
                      </a:r>
                      <a:endParaRPr lang="he-IL" sz="1400" dirty="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0" marB="0"/>
                </a:tc>
                <a:tc>
                  <a:txBody>
                    <a:bodyPr/>
                    <a:lstStyle/>
                    <a:p>
                      <a:pPr algn="ctr" rtl="1">
                        <a:lnSpc>
                          <a:spcPct val="150000"/>
                        </a:lnSpc>
                      </a:pPr>
                      <a:r>
                        <a:rPr lang="he-IL" sz="1400" dirty="0">
                          <a:effectLst/>
                          <a:latin typeface="Segoe UI" panose="020B0502040204020203" pitchFamily="34" charset="0"/>
                          <a:cs typeface="Segoe UI" panose="020B0502040204020203" pitchFamily="34" charset="0"/>
                        </a:rPr>
                        <a:t>הסבר</a:t>
                      </a:r>
                      <a:endParaRPr lang="he-IL" sz="1400" dirty="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0" marB="0"/>
                </a:tc>
                <a:tc>
                  <a:txBody>
                    <a:bodyPr/>
                    <a:lstStyle/>
                    <a:p>
                      <a:pPr algn="ctr" rtl="1">
                        <a:lnSpc>
                          <a:spcPct val="150000"/>
                        </a:lnSpc>
                      </a:pPr>
                      <a:r>
                        <a:rPr lang="he-IL" sz="1400">
                          <a:effectLst/>
                          <a:latin typeface="Segoe UI" panose="020B0502040204020203" pitchFamily="34" charset="0"/>
                          <a:cs typeface="Segoe UI" panose="020B0502040204020203" pitchFamily="34" charset="0"/>
                        </a:rPr>
                        <a:t>ניקוד</a:t>
                      </a:r>
                      <a:endParaRPr lang="he-IL" sz="14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0" marB="0"/>
                </a:tc>
                <a:extLst>
                  <a:ext uri="{0D108BD9-81ED-4DB2-BD59-A6C34878D82A}">
                    <a16:rowId xmlns:a16="http://schemas.microsoft.com/office/drawing/2014/main" val="1480631915"/>
                  </a:ext>
                </a:extLst>
              </a:tr>
              <a:tr h="1449030">
                <a:tc>
                  <a:txBody>
                    <a:bodyPr/>
                    <a:lstStyle/>
                    <a:p>
                      <a:pPr algn="ctr" rtl="1">
                        <a:lnSpc>
                          <a:spcPct val="150000"/>
                        </a:lnSpc>
                        <a:spcBef>
                          <a:spcPts val="300"/>
                        </a:spcBef>
                      </a:pPr>
                      <a:r>
                        <a:rPr lang="he-IL" sz="1400" dirty="0">
                          <a:effectLst/>
                          <a:latin typeface="Segoe UI" panose="020B0502040204020203" pitchFamily="34" charset="0"/>
                          <a:cs typeface="Segoe UI" panose="020B0502040204020203" pitchFamily="34" charset="0"/>
                        </a:rPr>
                        <a:t>היקף השימוש ומצוינות הקהילה המדעית</a:t>
                      </a:r>
                      <a:endParaRPr lang="he-IL" sz="1400" dirty="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0" marB="0" anchor="ctr"/>
                </a:tc>
                <a:tc>
                  <a:txBody>
                    <a:bodyPr/>
                    <a:lstStyle/>
                    <a:p>
                      <a:pPr algn="ctr" rtl="1">
                        <a:lnSpc>
                          <a:spcPct val="150000"/>
                        </a:lnSpc>
                        <a:spcBef>
                          <a:spcPts val="300"/>
                        </a:spcBef>
                      </a:pPr>
                      <a:r>
                        <a:rPr lang="he-IL" sz="1400" dirty="0">
                          <a:effectLst/>
                          <a:latin typeface="Segoe UI" panose="020B0502040204020203" pitchFamily="34" charset="0"/>
                          <a:cs typeface="Segoe UI" panose="020B0502040204020203" pitchFamily="34" charset="0"/>
                        </a:rPr>
                        <a:t>הניקוד בקריטריון זה יינתן על פי הערכה של גודל הקהילה אותה עתידה לשרת התשתית ואיכותה, בהתבסס על מדדים ביבליומטריים תחומיים של מצוינות מדעית.</a:t>
                      </a:r>
                      <a:endParaRPr lang="he-IL" sz="1400" dirty="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0" marB="0" anchor="ctr"/>
                </a:tc>
                <a:tc>
                  <a:txBody>
                    <a:bodyPr/>
                    <a:lstStyle/>
                    <a:p>
                      <a:pPr algn="ctr" rtl="1">
                        <a:lnSpc>
                          <a:spcPct val="150000"/>
                        </a:lnSpc>
                      </a:pPr>
                      <a:r>
                        <a:rPr lang="he-IL" sz="1400">
                          <a:effectLst/>
                          <a:latin typeface="Segoe UI" panose="020B0502040204020203" pitchFamily="34" charset="0"/>
                          <a:cs typeface="Segoe UI" panose="020B0502040204020203" pitchFamily="34" charset="0"/>
                        </a:rPr>
                        <a:t>50</a:t>
                      </a:r>
                      <a:endParaRPr lang="he-IL" sz="14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0" marB="0" anchor="ctr"/>
                </a:tc>
                <a:extLst>
                  <a:ext uri="{0D108BD9-81ED-4DB2-BD59-A6C34878D82A}">
                    <a16:rowId xmlns:a16="http://schemas.microsoft.com/office/drawing/2014/main" val="2324033444"/>
                  </a:ext>
                </a:extLst>
              </a:tr>
              <a:tr h="1276419">
                <a:tc>
                  <a:txBody>
                    <a:bodyPr/>
                    <a:lstStyle/>
                    <a:p>
                      <a:pPr algn="ctr" rtl="1">
                        <a:lnSpc>
                          <a:spcPct val="150000"/>
                        </a:lnSpc>
                        <a:spcBef>
                          <a:spcPts val="300"/>
                        </a:spcBef>
                      </a:pPr>
                      <a:r>
                        <a:rPr lang="he-IL" sz="1400">
                          <a:effectLst/>
                          <a:latin typeface="Segoe UI" panose="020B0502040204020203" pitchFamily="34" charset="0"/>
                          <a:cs typeface="Segoe UI" panose="020B0502040204020203" pitchFamily="34" charset="0"/>
                        </a:rPr>
                        <a:t>ייחודיות  התשתית וחיוניותה לקידום התחום</a:t>
                      </a:r>
                      <a:endParaRPr lang="he-IL" sz="14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0" marB="0" anchor="ctr"/>
                </a:tc>
                <a:tc>
                  <a:txBody>
                    <a:bodyPr/>
                    <a:lstStyle/>
                    <a:p>
                      <a:pPr algn="ctr" rtl="1">
                        <a:lnSpc>
                          <a:spcPct val="150000"/>
                        </a:lnSpc>
                        <a:spcBef>
                          <a:spcPts val="300"/>
                        </a:spcBef>
                      </a:pPr>
                      <a:r>
                        <a:rPr lang="he-IL" sz="1400" dirty="0">
                          <a:effectLst/>
                          <a:latin typeface="Segoe UI" panose="020B0502040204020203" pitchFamily="34" charset="0"/>
                          <a:cs typeface="Segoe UI" panose="020B0502040204020203" pitchFamily="34" charset="0"/>
                        </a:rPr>
                        <a:t>הניקוד בקריטריון זה יינתן על פי הערכה של ייחודיות התשתית ומידת הנחיצות שלה לקידום התחום, בין היתר, תוך השוואה לחלופות אפשריות לתשתית המוצעת או לנחיצות המשך קיומה בישראל.</a:t>
                      </a:r>
                      <a:endParaRPr lang="he-IL" sz="1400" dirty="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0" marB="0" anchor="ctr"/>
                </a:tc>
                <a:tc>
                  <a:txBody>
                    <a:bodyPr/>
                    <a:lstStyle/>
                    <a:p>
                      <a:pPr algn="ctr" rtl="1">
                        <a:lnSpc>
                          <a:spcPct val="150000"/>
                        </a:lnSpc>
                      </a:pPr>
                      <a:r>
                        <a:rPr lang="he-IL" sz="1400">
                          <a:effectLst/>
                          <a:latin typeface="Segoe UI" panose="020B0502040204020203" pitchFamily="34" charset="0"/>
                          <a:cs typeface="Segoe UI" panose="020B0502040204020203" pitchFamily="34" charset="0"/>
                        </a:rPr>
                        <a:t>25</a:t>
                      </a:r>
                      <a:endParaRPr lang="he-IL" sz="14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0" marB="0" anchor="ctr"/>
                </a:tc>
                <a:extLst>
                  <a:ext uri="{0D108BD9-81ED-4DB2-BD59-A6C34878D82A}">
                    <a16:rowId xmlns:a16="http://schemas.microsoft.com/office/drawing/2014/main" val="1131882758"/>
                  </a:ext>
                </a:extLst>
              </a:tr>
              <a:tr h="1505583">
                <a:tc>
                  <a:txBody>
                    <a:bodyPr/>
                    <a:lstStyle/>
                    <a:p>
                      <a:pPr algn="ctr" rtl="1">
                        <a:lnSpc>
                          <a:spcPct val="150000"/>
                        </a:lnSpc>
                        <a:spcBef>
                          <a:spcPts val="300"/>
                        </a:spcBef>
                      </a:pPr>
                      <a:r>
                        <a:rPr lang="he-IL" sz="1400">
                          <a:effectLst/>
                          <a:latin typeface="Segoe UI" panose="020B0502040204020203" pitchFamily="34" charset="0"/>
                          <a:cs typeface="Segoe UI" panose="020B0502040204020203" pitchFamily="34" charset="0"/>
                        </a:rPr>
                        <a:t>יחס עלות/תועלת</a:t>
                      </a:r>
                      <a:endParaRPr lang="he-IL" sz="14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0" marB="0" anchor="ctr"/>
                </a:tc>
                <a:tc>
                  <a:txBody>
                    <a:bodyPr/>
                    <a:lstStyle/>
                    <a:p>
                      <a:pPr algn="ctr" rtl="1">
                        <a:lnSpc>
                          <a:spcPct val="150000"/>
                        </a:lnSpc>
                        <a:spcBef>
                          <a:spcPts val="300"/>
                        </a:spcBef>
                      </a:pPr>
                      <a:r>
                        <a:rPr lang="he-IL" sz="1400" dirty="0">
                          <a:effectLst/>
                          <a:latin typeface="Segoe UI" panose="020B0502040204020203" pitchFamily="34" charset="0"/>
                          <a:cs typeface="Segoe UI" panose="020B0502040204020203" pitchFamily="34" charset="0"/>
                        </a:rPr>
                        <a:t>הניקוד בקריטריון זה יינתן על פי הערכה של ההשקעה הנדרשת אל מול התועלת המחקרית הצפויה מהשימוש העתידי בתשתית זו (ע"פ הערכה של מרכזיות התחום בישראל, גודל הקהילה הרלבנטי, פוטנציאל הצמיחה שלה וכיו"ב).</a:t>
                      </a:r>
                      <a:endParaRPr lang="he-IL" sz="1400" dirty="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0" marB="0" anchor="ctr"/>
                </a:tc>
                <a:tc>
                  <a:txBody>
                    <a:bodyPr/>
                    <a:lstStyle/>
                    <a:p>
                      <a:pPr algn="ctr" rtl="1">
                        <a:lnSpc>
                          <a:spcPct val="150000"/>
                        </a:lnSpc>
                      </a:pPr>
                      <a:r>
                        <a:rPr lang="he-IL" sz="1400" dirty="0">
                          <a:effectLst/>
                          <a:latin typeface="Segoe UI" panose="020B0502040204020203" pitchFamily="34" charset="0"/>
                          <a:cs typeface="Segoe UI" panose="020B0502040204020203" pitchFamily="34" charset="0"/>
                        </a:rPr>
                        <a:t>25</a:t>
                      </a:r>
                      <a:endParaRPr lang="he-IL" sz="1400" dirty="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0" marB="0" anchor="ctr"/>
                </a:tc>
                <a:extLst>
                  <a:ext uri="{0D108BD9-81ED-4DB2-BD59-A6C34878D82A}">
                    <a16:rowId xmlns:a16="http://schemas.microsoft.com/office/drawing/2014/main" val="2253233291"/>
                  </a:ext>
                </a:extLst>
              </a:tr>
            </a:tbl>
          </a:graphicData>
        </a:graphic>
      </p:graphicFrame>
      <p:sp>
        <p:nvSpPr>
          <p:cNvPr id="7" name="TextBox 6">
            <a:extLst>
              <a:ext uri="{FF2B5EF4-FFF2-40B4-BE49-F238E27FC236}">
                <a16:creationId xmlns:a16="http://schemas.microsoft.com/office/drawing/2014/main" id="{FBA2640B-5ABC-A1FE-6F9A-7AE9EA7E14D1}"/>
              </a:ext>
            </a:extLst>
          </p:cNvPr>
          <p:cNvSpPr txBox="1"/>
          <p:nvPr/>
        </p:nvSpPr>
        <p:spPr>
          <a:xfrm>
            <a:off x="225766" y="616420"/>
            <a:ext cx="11940494" cy="605056"/>
          </a:xfrm>
          <a:prstGeom prst="rect">
            <a:avLst/>
          </a:prstGeom>
          <a:noFill/>
        </p:spPr>
        <p:txBody>
          <a:bodyPr wrap="square" rtlCol="0">
            <a:noAutofit/>
          </a:bodyPr>
          <a:lstStyle/>
          <a:p>
            <a:pPr algn="ctr" rtl="1"/>
            <a:r>
              <a:rPr lang="he-IL" sz="2800" b="1" dirty="0">
                <a:solidFill>
                  <a:srgbClr val="003262"/>
                </a:solidFill>
                <a:latin typeface="Segoe UI" panose="020B0502040204020203" pitchFamily="34" charset="0"/>
                <a:cs typeface="Segoe UI" panose="020B0502040204020203" pitchFamily="34" charset="0"/>
              </a:rPr>
              <a:t>קריטריונים לשיפוט בשני המסלולים</a:t>
            </a:r>
          </a:p>
          <a:p>
            <a:pPr algn="ctr" rtl="1"/>
            <a:endParaRPr lang="en-US" sz="2800" b="1" dirty="0">
              <a:solidFill>
                <a:srgbClr val="003262"/>
              </a:solidFill>
              <a:latin typeface="Segoe UI" panose="020B0502040204020203" pitchFamily="34" charset="0"/>
              <a:cs typeface="Segoe UI" panose="020B0502040204020203" pitchFamily="34" charset="0"/>
            </a:endParaRPr>
          </a:p>
          <a:p>
            <a:pPr algn="ctr" rtl="1"/>
            <a:endParaRPr lang="en-US" sz="2800" b="1" dirty="0">
              <a:solidFill>
                <a:srgbClr val="003262"/>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689730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8554D1-A9F7-49AF-B91F-93138ACCAD35}"/>
              </a:ext>
            </a:extLst>
          </p:cNvPr>
          <p:cNvSpPr txBox="1"/>
          <p:nvPr/>
        </p:nvSpPr>
        <p:spPr>
          <a:xfrm>
            <a:off x="1195137" y="1066654"/>
            <a:ext cx="9801726" cy="4724691"/>
          </a:xfrm>
          <a:prstGeom prst="rect">
            <a:avLst/>
          </a:prstGeom>
          <a:noFill/>
        </p:spPr>
        <p:txBody>
          <a:bodyPr wrap="square" rtlCol="1">
            <a:spAutoFit/>
          </a:bodyPr>
          <a:lstStyle/>
          <a:p>
            <a:pPr lvl="0" algn="just" rtl="1">
              <a:lnSpc>
                <a:spcPct val="150000"/>
              </a:lnSpc>
              <a:spcAft>
                <a:spcPts val="800"/>
              </a:spcAft>
            </a:pPr>
            <a:r>
              <a:rPr lang="he-IL" sz="1600" b="1" dirty="0">
                <a:solidFill>
                  <a:schemeClr val="accent1">
                    <a:lumMod val="75000"/>
                  </a:schemeClr>
                </a:solidFill>
                <a:effectLst/>
                <a:latin typeface="Times New Roman" panose="02020603050405020304" pitchFamily="18" charset="0"/>
                <a:ea typeface="Times New Roman" panose="02020603050405020304" pitchFamily="18" charset="0"/>
                <a:cs typeface="Segoe UI" panose="020B0502040204020203" pitchFamily="34" charset="0"/>
              </a:rPr>
              <a:t>פורמט הגשה</a:t>
            </a:r>
          </a:p>
          <a:p>
            <a:pPr marL="342900" lvl="0" indent="-342900" algn="just" rtl="1">
              <a:lnSpc>
                <a:spcPct val="150000"/>
              </a:lnSpc>
              <a:spcAft>
                <a:spcPts val="800"/>
              </a:spcAft>
              <a:buFont typeface="Arial" panose="020B0604020202020204" pitchFamily="34" charset="0"/>
              <a:buChar char="•"/>
            </a:pPr>
            <a:r>
              <a:rPr lang="he-IL" sz="1600" dirty="0">
                <a:solidFill>
                  <a:schemeClr val="accent1">
                    <a:lumMod val="75000"/>
                  </a:schemeClr>
                </a:solidFill>
                <a:effectLst/>
                <a:latin typeface="Times New Roman" panose="02020603050405020304" pitchFamily="18" charset="0"/>
                <a:ea typeface="Times New Roman" panose="02020603050405020304" pitchFamily="18" charset="0"/>
                <a:cs typeface="Segoe UI" panose="020B0502040204020203" pitchFamily="34" charset="0"/>
              </a:rPr>
              <a:t>התייחסות לקריטריונים להערכה</a:t>
            </a:r>
            <a:endParaRPr lang="he-IL" sz="1600" dirty="0">
              <a:solidFill>
                <a:schemeClr val="accent1">
                  <a:lumMod val="75000"/>
                </a:schemeClr>
              </a:solidFill>
              <a:effectLst/>
              <a:latin typeface="Times New Roman" panose="02020603050405020304" pitchFamily="18" charset="0"/>
              <a:ea typeface="Times New Roman" panose="02020603050405020304" pitchFamily="18" charset="0"/>
            </a:endParaRPr>
          </a:p>
          <a:p>
            <a:pPr marL="342900" lvl="0" indent="-342900" algn="just" rtl="1">
              <a:lnSpc>
                <a:spcPct val="150000"/>
              </a:lnSpc>
              <a:spcAft>
                <a:spcPts val="800"/>
              </a:spcAft>
              <a:buFont typeface="Arial" panose="020B0604020202020204" pitchFamily="34" charset="0"/>
              <a:buChar char="•"/>
            </a:pPr>
            <a:r>
              <a:rPr lang="he-IL" sz="1600" dirty="0">
                <a:solidFill>
                  <a:schemeClr val="accent1">
                    <a:lumMod val="75000"/>
                  </a:schemeClr>
                </a:solidFill>
                <a:effectLst/>
                <a:latin typeface="Times New Roman" panose="02020603050405020304" pitchFamily="18" charset="0"/>
                <a:ea typeface="Times New Roman" panose="02020603050405020304" pitchFamily="18" charset="0"/>
                <a:cs typeface="Segoe UI" panose="020B0502040204020203" pitchFamily="34" charset="0"/>
              </a:rPr>
              <a:t>נתונים אודות תקצוב השתתפות ישראל בתשתית בעבר במידה, והיתה כזו והשימוש בה</a:t>
            </a:r>
          </a:p>
          <a:p>
            <a:pPr marL="342900" lvl="0" indent="-342900" algn="just" rtl="1">
              <a:lnSpc>
                <a:spcPct val="150000"/>
              </a:lnSpc>
              <a:spcAft>
                <a:spcPts val="800"/>
              </a:spcAft>
              <a:buFont typeface="Arial" panose="020B0604020202020204" pitchFamily="34" charset="0"/>
              <a:buChar char="•"/>
            </a:pPr>
            <a:r>
              <a:rPr lang="he-IL" sz="1600" dirty="0">
                <a:solidFill>
                  <a:schemeClr val="accent1">
                    <a:lumMod val="75000"/>
                  </a:schemeClr>
                </a:solidFill>
                <a:effectLst/>
                <a:latin typeface="Times New Roman" panose="02020603050405020304" pitchFamily="18" charset="0"/>
                <a:ea typeface="Times New Roman" panose="02020603050405020304" pitchFamily="18" charset="0"/>
                <a:cs typeface="Segoe UI" panose="020B0502040204020203" pitchFamily="34" charset="0"/>
              </a:rPr>
              <a:t>פירוט אודות אופן איגום המימון המשלים הנדרש, אשר עומד על שליש לכל הפחות מהעלות הכוללת, ובכלל זאת התייחסות לדמי חבר, דמי תפעול שנתיים, עלויות איש קשר.</a:t>
            </a:r>
          </a:p>
          <a:p>
            <a:pPr marL="342900" lvl="0" indent="-342900" algn="just" rtl="1">
              <a:lnSpc>
                <a:spcPct val="150000"/>
              </a:lnSpc>
              <a:spcAft>
                <a:spcPts val="800"/>
              </a:spcAft>
              <a:buFont typeface="Arial" panose="020B0604020202020204" pitchFamily="34" charset="0"/>
              <a:buChar char="•"/>
            </a:pPr>
            <a:r>
              <a:rPr lang="he-IL" sz="1600" dirty="0">
                <a:solidFill>
                  <a:schemeClr val="accent1">
                    <a:lumMod val="75000"/>
                  </a:schemeClr>
                </a:solidFill>
                <a:effectLst/>
                <a:latin typeface="Times New Roman" panose="02020603050405020304" pitchFamily="18" charset="0"/>
                <a:ea typeface="Times New Roman" panose="02020603050405020304" pitchFamily="18" charset="0"/>
                <a:cs typeface="Segoe UI" panose="020B0502040204020203" pitchFamily="34" charset="0"/>
              </a:rPr>
              <a:t>תכנית למיצוי פוטנציאל השימוש בתשתית ע"י קהילת המחקר הישראלית (באמצעות הדרכות, סמינרים, שיווק אקטיבי)</a:t>
            </a:r>
          </a:p>
          <a:p>
            <a:pPr lvl="0" algn="just" rtl="1">
              <a:lnSpc>
                <a:spcPct val="150000"/>
              </a:lnSpc>
              <a:spcAft>
                <a:spcPts val="800"/>
              </a:spcAft>
            </a:pPr>
            <a:r>
              <a:rPr lang="he-IL" sz="1600" b="1" dirty="0">
                <a:solidFill>
                  <a:schemeClr val="accent1">
                    <a:lumMod val="75000"/>
                  </a:schemeClr>
                </a:solidFill>
                <a:latin typeface="Times New Roman" panose="02020603050405020304" pitchFamily="18" charset="0"/>
                <a:ea typeface="Times New Roman" panose="02020603050405020304" pitchFamily="18" charset="0"/>
                <a:cs typeface="Segoe UI" panose="020B0502040204020203" pitchFamily="34" charset="0"/>
              </a:rPr>
              <a:t>אופן ההגשה</a:t>
            </a:r>
            <a:endParaRPr lang="he-IL" sz="1600" b="1" dirty="0">
              <a:solidFill>
                <a:schemeClr val="accent1">
                  <a:lumMod val="75000"/>
                </a:schemeClr>
              </a:solidFill>
              <a:effectLst/>
              <a:latin typeface="Segoe UI" panose="020B0502040204020203" pitchFamily="34" charset="0"/>
              <a:ea typeface="Times New Roman" panose="02020603050405020304" pitchFamily="18" charset="0"/>
              <a:cs typeface="Segoe UI" panose="020B0502040204020203" pitchFamily="34" charset="0"/>
            </a:endParaRPr>
          </a:p>
          <a:p>
            <a:pPr marL="285750" indent="-285750" algn="just" rtl="1">
              <a:lnSpc>
                <a:spcPct val="150000"/>
              </a:lnSpc>
              <a:buFont typeface="Arial" panose="020B0604020202020204" pitchFamily="34" charset="0"/>
              <a:buChar char="•"/>
            </a:pPr>
            <a:r>
              <a:rPr lang="he-IL" sz="1600" dirty="0">
                <a:solidFill>
                  <a:schemeClr val="accent1">
                    <a:lumMod val="75000"/>
                  </a:schemeClr>
                </a:solidFill>
                <a:effectLst/>
                <a:latin typeface="Segoe UI" panose="020B0502040204020203" pitchFamily="34" charset="0"/>
                <a:ea typeface="Times New Roman" panose="02020603050405020304" pitchFamily="18" charset="0"/>
                <a:cs typeface="Segoe UI" panose="020B0502040204020203" pitchFamily="34" charset="0"/>
              </a:rPr>
              <a:t>הבקשה תוגש ע"י אוניברסיטת מחקר אחת, בשם יתר האוניברסיטאות השותפות.</a:t>
            </a:r>
          </a:p>
          <a:p>
            <a:pPr marL="285750" indent="-285750" algn="just" rtl="1">
              <a:lnSpc>
                <a:spcPct val="150000"/>
              </a:lnSpc>
              <a:buFont typeface="Arial" panose="020B0604020202020204" pitchFamily="34" charset="0"/>
              <a:buChar char="•"/>
            </a:pPr>
            <a:r>
              <a:rPr lang="he-IL" sz="1600" dirty="0">
                <a:solidFill>
                  <a:schemeClr val="accent1">
                    <a:lumMod val="75000"/>
                  </a:schemeClr>
                </a:solidFill>
                <a:latin typeface="Segoe UI" panose="020B0502040204020203" pitchFamily="34" charset="0"/>
                <a:ea typeface="Times New Roman" panose="02020603050405020304" pitchFamily="18" charset="0"/>
                <a:cs typeface="Segoe UI" panose="020B0502040204020203" pitchFamily="34" charset="0"/>
              </a:rPr>
              <a:t>האוניברסיטה הזוכה תהיה אחראית על איגום המימון המשלים ועל עלויות השתתפות נוספות כגון איש קשר והטמעה. </a:t>
            </a:r>
            <a:r>
              <a:rPr lang="he-IL" sz="1600" dirty="0">
                <a:solidFill>
                  <a:schemeClr val="accent1">
                    <a:lumMod val="75000"/>
                  </a:schemeClr>
                </a:solidFill>
                <a:effectLst/>
                <a:latin typeface="Segoe UI" panose="020B0502040204020203" pitchFamily="34" charset="0"/>
                <a:ea typeface="Times New Roman" panose="02020603050405020304" pitchFamily="18" charset="0"/>
                <a:cs typeface="Segoe UI" panose="020B0502040204020203" pitchFamily="34" charset="0"/>
              </a:rPr>
              <a:t> </a:t>
            </a:r>
            <a:endParaRPr lang="he-IL" sz="1600" dirty="0">
              <a:solidFill>
                <a:schemeClr val="accent1">
                  <a:lumMod val="75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676944687"/>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תבנית מצגת- צבעי אגף" id="{AB40C276-0F98-4FBC-B32A-2F792EBB3623}" vid="{F379291A-B314-4B64-9AA7-B48FBF46509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IRCF</Template>
  <TotalTime>696</TotalTime>
  <Words>459</Words>
  <Application>Microsoft Office PowerPoint</Application>
  <PresentationFormat>Widescreen</PresentationFormat>
  <Paragraphs>58</Paragraphs>
  <Slides>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Segoe UI</vt:lpstr>
      <vt:lpstr>Times New Roman</vt:lpstr>
      <vt:lpstr>ערכת נושא Office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Daniel Milbauer</dc:creator>
  <cp:lastModifiedBy>Daniel Milbauer</cp:lastModifiedBy>
  <cp:revision>44</cp:revision>
  <dcterms:created xsi:type="dcterms:W3CDTF">2024-05-21T05:37:44Z</dcterms:created>
  <dcterms:modified xsi:type="dcterms:W3CDTF">2024-12-15T08:52:49Z</dcterms:modified>
</cp:coreProperties>
</file>