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4"/>
  </p:notesMasterIdLst>
  <p:sldIdLst>
    <p:sldId id="257" r:id="rId2"/>
    <p:sldId id="317" r:id="rId3"/>
    <p:sldId id="307" r:id="rId4"/>
    <p:sldId id="292" r:id="rId5"/>
    <p:sldId id="311" r:id="rId6"/>
    <p:sldId id="304" r:id="rId7"/>
    <p:sldId id="303" r:id="rId8"/>
    <p:sldId id="305" r:id="rId9"/>
    <p:sldId id="318" r:id="rId10"/>
    <p:sldId id="309" r:id="rId11"/>
    <p:sldId id="301" r:id="rId12"/>
    <p:sldId id="312" r:id="rId13"/>
    <p:sldId id="313" r:id="rId14"/>
    <p:sldId id="314" r:id="rId15"/>
    <p:sldId id="306" r:id="rId16"/>
    <p:sldId id="316" r:id="rId17"/>
    <p:sldId id="294" r:id="rId18"/>
    <p:sldId id="315" r:id="rId19"/>
    <p:sldId id="310" r:id="rId20"/>
    <p:sldId id="302" r:id="rId21"/>
    <p:sldId id="300" r:id="rId22"/>
    <p:sldId id="272" r:id="rId23"/>
  </p:sldIdLst>
  <p:sldSz cx="12192000" cy="6858000"/>
  <p:notesSz cx="6858000" cy="9144000"/>
  <p:defaultTextStyle>
    <a:defPPr>
      <a:defRPr lang="en-I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9F2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175" autoAdjust="0"/>
    <p:restoredTop sz="91404" autoAdjust="0"/>
  </p:normalViewPr>
  <p:slideViewPr>
    <p:cSldViewPr snapToGrid="0">
      <p:cViewPr varScale="1">
        <p:scale>
          <a:sx n="101" d="100"/>
          <a:sy n="101" d="100"/>
        </p:scale>
        <p:origin x="750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di Etzion" userId="8eb6952a-959e-4f06-8f77-f07f255b8f64" providerId="ADAL" clId="{019387F1-4D3A-4AFD-B546-7E537560716A}"/>
    <pc:docChg chg="undo redo custSel addSld delSld modSld sldOrd modMainMaster">
      <pc:chgData name="Gidi Etzion" userId="8eb6952a-959e-4f06-8f77-f07f255b8f64" providerId="ADAL" clId="{019387F1-4D3A-4AFD-B546-7E537560716A}" dt="2026-03-04T14:05:58.539" v="12885" actId="20577"/>
      <pc:docMkLst>
        <pc:docMk/>
      </pc:docMkLst>
      <pc:sldChg chg="modSp mod">
        <pc:chgData name="Gidi Etzion" userId="8eb6952a-959e-4f06-8f77-f07f255b8f64" providerId="ADAL" clId="{019387F1-4D3A-4AFD-B546-7E537560716A}" dt="2026-02-28T16:02:14.215" v="9296" actId="12788"/>
        <pc:sldMkLst>
          <pc:docMk/>
          <pc:sldMk cId="312493138" sldId="257"/>
        </pc:sldMkLst>
        <pc:spChg chg="mod">
          <ac:chgData name="Gidi Etzion" userId="8eb6952a-959e-4f06-8f77-f07f255b8f64" providerId="ADAL" clId="{019387F1-4D3A-4AFD-B546-7E537560716A}" dt="2026-02-28T16:02:14.215" v="9296" actId="12788"/>
          <ac:spMkLst>
            <pc:docMk/>
            <pc:sldMk cId="312493138" sldId="257"/>
            <ac:spMk id="9" creationId="{A6A78FD8-C496-6E80-6726-5E9E403145CE}"/>
          </ac:spMkLst>
        </pc:spChg>
      </pc:sldChg>
      <pc:sldChg chg="modSp mod">
        <pc:chgData name="Gidi Etzion" userId="8eb6952a-959e-4f06-8f77-f07f255b8f64" providerId="ADAL" clId="{019387F1-4D3A-4AFD-B546-7E537560716A}" dt="2026-02-28T16:01:53.024" v="9294" actId="20577"/>
        <pc:sldMkLst>
          <pc:docMk/>
          <pc:sldMk cId="2163695710" sldId="272"/>
        </pc:sldMkLst>
        <pc:spChg chg="mod">
          <ac:chgData name="Gidi Etzion" userId="8eb6952a-959e-4f06-8f77-f07f255b8f64" providerId="ADAL" clId="{019387F1-4D3A-4AFD-B546-7E537560716A}" dt="2026-02-28T16:01:53.024" v="9294" actId="20577"/>
          <ac:spMkLst>
            <pc:docMk/>
            <pc:sldMk cId="2163695710" sldId="272"/>
            <ac:spMk id="9" creationId="{C8A7636A-7F85-6F0A-D658-B5D0B9E4C15A}"/>
          </ac:spMkLst>
        </pc:spChg>
      </pc:sldChg>
      <pc:sldChg chg="addSp delSp modSp add mod ord">
        <pc:chgData name="Gidi Etzion" userId="8eb6952a-959e-4f06-8f77-f07f255b8f64" providerId="ADAL" clId="{019387F1-4D3A-4AFD-B546-7E537560716A}" dt="2026-03-01T12:35:38.366" v="11815" actId="20577"/>
        <pc:sldMkLst>
          <pc:docMk/>
          <pc:sldMk cId="1109384860" sldId="292"/>
        </pc:sldMkLst>
        <pc:spChg chg="add del mod">
          <ac:chgData name="Gidi Etzion" userId="8eb6952a-959e-4f06-8f77-f07f255b8f64" providerId="ADAL" clId="{019387F1-4D3A-4AFD-B546-7E537560716A}" dt="2026-03-01T12:18:13.898" v="11397" actId="20577"/>
          <ac:spMkLst>
            <pc:docMk/>
            <pc:sldMk cId="1109384860" sldId="292"/>
            <ac:spMk id="3" creationId="{7DEDEBCA-AA94-ADF0-C71A-9115E8BD50F4}"/>
          </ac:spMkLst>
        </pc:spChg>
        <pc:spChg chg="mod">
          <ac:chgData name="Gidi Etzion" userId="8eb6952a-959e-4f06-8f77-f07f255b8f64" providerId="ADAL" clId="{019387F1-4D3A-4AFD-B546-7E537560716A}" dt="2026-03-01T12:35:38.366" v="11815" actId="20577"/>
          <ac:spMkLst>
            <pc:docMk/>
            <pc:sldMk cId="1109384860" sldId="292"/>
            <ac:spMk id="7" creationId="{58091E3F-D167-600E-1B56-BD668BC8B21B}"/>
          </ac:spMkLst>
        </pc:spChg>
        <pc:picChg chg="mod">
          <ac:chgData name="Gidi Etzion" userId="8eb6952a-959e-4f06-8f77-f07f255b8f64" providerId="ADAL" clId="{019387F1-4D3A-4AFD-B546-7E537560716A}" dt="2026-02-25T16:06:07.136" v="6973" actId="1076"/>
          <ac:picMkLst>
            <pc:docMk/>
            <pc:sldMk cId="1109384860" sldId="292"/>
            <ac:picMk id="2" creationId="{435761C0-A409-99AA-C3C1-17A4407843DD}"/>
          </ac:picMkLst>
        </pc:picChg>
      </pc:sldChg>
      <pc:sldChg chg="modSp add mod ord">
        <pc:chgData name="Gidi Etzion" userId="8eb6952a-959e-4f06-8f77-f07f255b8f64" providerId="ADAL" clId="{019387F1-4D3A-4AFD-B546-7E537560716A}" dt="2026-03-01T12:43:44.692" v="12075" actId="20577"/>
        <pc:sldMkLst>
          <pc:docMk/>
          <pc:sldMk cId="3713041109" sldId="294"/>
        </pc:sldMkLst>
        <pc:spChg chg="mod">
          <ac:chgData name="Gidi Etzion" userId="8eb6952a-959e-4f06-8f77-f07f255b8f64" providerId="ADAL" clId="{019387F1-4D3A-4AFD-B546-7E537560716A}" dt="2026-03-01T11:35:33.137" v="11235" actId="27636"/>
          <ac:spMkLst>
            <pc:docMk/>
            <pc:sldMk cId="3713041109" sldId="294"/>
            <ac:spMk id="3" creationId="{65042B91-A45C-0285-5AF9-7B6D95140C10}"/>
          </ac:spMkLst>
        </pc:spChg>
        <pc:spChg chg="mod">
          <ac:chgData name="Gidi Etzion" userId="8eb6952a-959e-4f06-8f77-f07f255b8f64" providerId="ADAL" clId="{019387F1-4D3A-4AFD-B546-7E537560716A}" dt="2026-03-01T12:43:44.692" v="12075" actId="20577"/>
          <ac:spMkLst>
            <pc:docMk/>
            <pc:sldMk cId="3713041109" sldId="294"/>
            <ac:spMk id="7" creationId="{BEA5F3E5-CC43-A339-CD82-A3FC45454408}"/>
          </ac:spMkLst>
        </pc:spChg>
      </pc:sldChg>
      <pc:sldChg chg="modSp add mod">
        <pc:chgData name="Gidi Etzion" userId="8eb6952a-959e-4f06-8f77-f07f255b8f64" providerId="ADAL" clId="{019387F1-4D3A-4AFD-B546-7E537560716A}" dt="2026-03-01T12:44:18.848" v="12090" actId="20577"/>
        <pc:sldMkLst>
          <pc:docMk/>
          <pc:sldMk cId="313827601" sldId="300"/>
        </pc:sldMkLst>
        <pc:spChg chg="mod">
          <ac:chgData name="Gidi Etzion" userId="8eb6952a-959e-4f06-8f77-f07f255b8f64" providerId="ADAL" clId="{019387F1-4D3A-4AFD-B546-7E537560716A}" dt="2026-03-01T12:38:02.663" v="11886" actId="1076"/>
          <ac:spMkLst>
            <pc:docMk/>
            <pc:sldMk cId="313827601" sldId="300"/>
            <ac:spMk id="3" creationId="{A0120631-626A-1B12-578C-7CCA19624A5E}"/>
          </ac:spMkLst>
        </pc:spChg>
        <pc:spChg chg="mod">
          <ac:chgData name="Gidi Etzion" userId="8eb6952a-959e-4f06-8f77-f07f255b8f64" providerId="ADAL" clId="{019387F1-4D3A-4AFD-B546-7E537560716A}" dt="2026-03-01T12:44:18.848" v="12090" actId="20577"/>
          <ac:spMkLst>
            <pc:docMk/>
            <pc:sldMk cId="313827601" sldId="300"/>
            <ac:spMk id="7" creationId="{91E295A4-50D6-DE7C-AEE9-F43F48AE3AFA}"/>
          </ac:spMkLst>
        </pc:spChg>
      </pc:sldChg>
      <pc:sldChg chg="addSp modSp add mod">
        <pc:chgData name="Gidi Etzion" userId="8eb6952a-959e-4f06-8f77-f07f255b8f64" providerId="ADAL" clId="{019387F1-4D3A-4AFD-B546-7E537560716A}" dt="2026-03-01T12:39:26.829" v="11902" actId="20577"/>
        <pc:sldMkLst>
          <pc:docMk/>
          <pc:sldMk cId="2680704449" sldId="301"/>
        </pc:sldMkLst>
        <pc:spChg chg="mod">
          <ac:chgData name="Gidi Etzion" userId="8eb6952a-959e-4f06-8f77-f07f255b8f64" providerId="ADAL" clId="{019387F1-4D3A-4AFD-B546-7E537560716A}" dt="2026-03-01T12:22:26.436" v="11447" actId="6549"/>
          <ac:spMkLst>
            <pc:docMk/>
            <pc:sldMk cId="2680704449" sldId="301"/>
            <ac:spMk id="3" creationId="{BAF79DE4-2FCC-1734-227A-B0EC8EED3A9A}"/>
          </ac:spMkLst>
        </pc:spChg>
        <pc:spChg chg="mod">
          <ac:chgData name="Gidi Etzion" userId="8eb6952a-959e-4f06-8f77-f07f255b8f64" providerId="ADAL" clId="{019387F1-4D3A-4AFD-B546-7E537560716A}" dt="2026-03-01T12:39:26.829" v="11902" actId="20577"/>
          <ac:spMkLst>
            <pc:docMk/>
            <pc:sldMk cId="2680704449" sldId="301"/>
            <ac:spMk id="7" creationId="{09C0CEE5-808D-2EDE-B23D-6B2732A3DBD7}"/>
          </ac:spMkLst>
        </pc:spChg>
        <pc:picChg chg="add mod">
          <ac:chgData name="Gidi Etzion" userId="8eb6952a-959e-4f06-8f77-f07f255b8f64" providerId="ADAL" clId="{019387F1-4D3A-4AFD-B546-7E537560716A}" dt="2026-02-28T16:31:29.653" v="10030" actId="14100"/>
          <ac:picMkLst>
            <pc:docMk/>
            <pc:sldMk cId="2680704449" sldId="301"/>
            <ac:picMk id="4" creationId="{4D036CAC-A92D-BC94-4DE0-C130F711A7F1}"/>
          </ac:picMkLst>
        </pc:picChg>
      </pc:sldChg>
      <pc:sldChg chg="addSp modSp add mod">
        <pc:chgData name="Gidi Etzion" userId="8eb6952a-959e-4f06-8f77-f07f255b8f64" providerId="ADAL" clId="{019387F1-4D3A-4AFD-B546-7E537560716A}" dt="2026-03-03T13:41:35.565" v="12691" actId="27636"/>
        <pc:sldMkLst>
          <pc:docMk/>
          <pc:sldMk cId="4229060858" sldId="302"/>
        </pc:sldMkLst>
        <pc:spChg chg="mod">
          <ac:chgData name="Gidi Etzion" userId="8eb6952a-959e-4f06-8f77-f07f255b8f64" providerId="ADAL" clId="{019387F1-4D3A-4AFD-B546-7E537560716A}" dt="2026-03-03T13:41:35.565" v="12691" actId="27636"/>
          <ac:spMkLst>
            <pc:docMk/>
            <pc:sldMk cId="4229060858" sldId="302"/>
            <ac:spMk id="3" creationId="{312A83EA-9D52-1F8E-C1D6-4C07EB12D58B}"/>
          </ac:spMkLst>
        </pc:spChg>
        <pc:spChg chg="add mod">
          <ac:chgData name="Gidi Etzion" userId="8eb6952a-959e-4f06-8f77-f07f255b8f64" providerId="ADAL" clId="{019387F1-4D3A-4AFD-B546-7E537560716A}" dt="2026-03-03T13:41:02.141" v="12682" actId="1076"/>
          <ac:spMkLst>
            <pc:docMk/>
            <pc:sldMk cId="4229060858" sldId="302"/>
            <ac:spMk id="4" creationId="{28F17C98-86C9-C380-561B-1DF6EACF47E6}"/>
          </ac:spMkLst>
        </pc:spChg>
        <pc:spChg chg="mod">
          <ac:chgData name="Gidi Etzion" userId="8eb6952a-959e-4f06-8f77-f07f255b8f64" providerId="ADAL" clId="{019387F1-4D3A-4AFD-B546-7E537560716A}" dt="2026-03-01T12:44:15.336" v="12088" actId="20577"/>
          <ac:spMkLst>
            <pc:docMk/>
            <pc:sldMk cId="4229060858" sldId="302"/>
            <ac:spMk id="7" creationId="{C922AF1D-E096-316D-7AA5-89820EAC9B43}"/>
          </ac:spMkLst>
        </pc:spChg>
      </pc:sldChg>
      <pc:sldChg chg="modSp add mod ord">
        <pc:chgData name="Gidi Etzion" userId="8eb6952a-959e-4f06-8f77-f07f255b8f64" providerId="ADAL" clId="{019387F1-4D3A-4AFD-B546-7E537560716A}" dt="2026-03-01T10:26:58.017" v="10633" actId="20577"/>
        <pc:sldMkLst>
          <pc:docMk/>
          <pc:sldMk cId="3847385383" sldId="303"/>
        </pc:sldMkLst>
        <pc:spChg chg="mod">
          <ac:chgData name="Gidi Etzion" userId="8eb6952a-959e-4f06-8f77-f07f255b8f64" providerId="ADAL" clId="{019387F1-4D3A-4AFD-B546-7E537560716A}" dt="2026-03-01T10:26:58.017" v="10633" actId="20577"/>
          <ac:spMkLst>
            <pc:docMk/>
            <pc:sldMk cId="3847385383" sldId="303"/>
            <ac:spMk id="3" creationId="{8D598736-E07C-0E2A-31FD-8BD66C37BB49}"/>
          </ac:spMkLst>
        </pc:spChg>
        <pc:spChg chg="mod">
          <ac:chgData name="Gidi Etzion" userId="8eb6952a-959e-4f06-8f77-f07f255b8f64" providerId="ADAL" clId="{019387F1-4D3A-4AFD-B546-7E537560716A}" dt="2026-02-28T15:40:14.955" v="8845" actId="6549"/>
          <ac:spMkLst>
            <pc:docMk/>
            <pc:sldMk cId="3847385383" sldId="303"/>
            <ac:spMk id="7" creationId="{CA2F5090-CFAA-E592-BFB0-3A0D9F874431}"/>
          </ac:spMkLst>
        </pc:spChg>
      </pc:sldChg>
      <pc:sldChg chg="modSp add mod">
        <pc:chgData name="Gidi Etzion" userId="8eb6952a-959e-4f06-8f77-f07f255b8f64" providerId="ADAL" clId="{019387F1-4D3A-4AFD-B546-7E537560716A}" dt="2026-03-01T12:36:04.202" v="11836" actId="20577"/>
        <pc:sldMkLst>
          <pc:docMk/>
          <pc:sldMk cId="3239608101" sldId="304"/>
        </pc:sldMkLst>
        <pc:spChg chg="mod">
          <ac:chgData name="Gidi Etzion" userId="8eb6952a-959e-4f06-8f77-f07f255b8f64" providerId="ADAL" clId="{019387F1-4D3A-4AFD-B546-7E537560716A}" dt="2026-03-01T10:39:14.950" v="11046" actId="27636"/>
          <ac:spMkLst>
            <pc:docMk/>
            <pc:sldMk cId="3239608101" sldId="304"/>
            <ac:spMk id="3" creationId="{D2B6F93B-C1B4-6DED-A77E-8FD7E2CECDC5}"/>
          </ac:spMkLst>
        </pc:spChg>
        <pc:spChg chg="mod">
          <ac:chgData name="Gidi Etzion" userId="8eb6952a-959e-4f06-8f77-f07f255b8f64" providerId="ADAL" clId="{019387F1-4D3A-4AFD-B546-7E537560716A}" dt="2026-03-01T12:36:04.202" v="11836" actId="20577"/>
          <ac:spMkLst>
            <pc:docMk/>
            <pc:sldMk cId="3239608101" sldId="304"/>
            <ac:spMk id="7" creationId="{763464F2-50ED-E6DD-D788-67A1D96911CF}"/>
          </ac:spMkLst>
        </pc:spChg>
      </pc:sldChg>
      <pc:sldChg chg="addSp delSp modSp add mod">
        <pc:chgData name="Gidi Etzion" userId="8eb6952a-959e-4f06-8f77-f07f255b8f64" providerId="ADAL" clId="{019387F1-4D3A-4AFD-B546-7E537560716A}" dt="2026-03-01T15:17:19.122" v="12391" actId="20577"/>
        <pc:sldMkLst>
          <pc:docMk/>
          <pc:sldMk cId="497820399" sldId="305"/>
        </pc:sldMkLst>
        <pc:spChg chg="mod">
          <ac:chgData name="Gidi Etzion" userId="8eb6952a-959e-4f06-8f77-f07f255b8f64" providerId="ADAL" clId="{019387F1-4D3A-4AFD-B546-7E537560716A}" dt="2026-03-01T15:17:19.122" v="12391" actId="20577"/>
          <ac:spMkLst>
            <pc:docMk/>
            <pc:sldMk cId="497820399" sldId="305"/>
            <ac:spMk id="3" creationId="{720CB6B2-827E-FE10-62C1-6FDA4642907C}"/>
          </ac:spMkLst>
        </pc:spChg>
        <pc:spChg chg="mod">
          <ac:chgData name="Gidi Etzion" userId="8eb6952a-959e-4f06-8f77-f07f255b8f64" providerId="ADAL" clId="{019387F1-4D3A-4AFD-B546-7E537560716A}" dt="2026-03-01T12:14:17.389" v="11363" actId="6549"/>
          <ac:spMkLst>
            <pc:docMk/>
            <pc:sldMk cId="497820399" sldId="305"/>
            <ac:spMk id="7" creationId="{BFCABBA8-7A5C-8AC8-DF94-82E270DA2DEC}"/>
          </ac:spMkLst>
        </pc:spChg>
      </pc:sldChg>
      <pc:sldChg chg="modSp add mod ord">
        <pc:chgData name="Gidi Etzion" userId="8eb6952a-959e-4f06-8f77-f07f255b8f64" providerId="ADAL" clId="{019387F1-4D3A-4AFD-B546-7E537560716A}" dt="2026-03-01T12:40:54.625" v="11947" actId="20577"/>
        <pc:sldMkLst>
          <pc:docMk/>
          <pc:sldMk cId="3002740008" sldId="306"/>
        </pc:sldMkLst>
        <pc:spChg chg="mod">
          <ac:chgData name="Gidi Etzion" userId="8eb6952a-959e-4f06-8f77-f07f255b8f64" providerId="ADAL" clId="{019387F1-4D3A-4AFD-B546-7E537560716A}" dt="2026-03-01T07:40:48.413" v="10440" actId="20577"/>
          <ac:spMkLst>
            <pc:docMk/>
            <pc:sldMk cId="3002740008" sldId="306"/>
            <ac:spMk id="3" creationId="{5BF2A055-823B-4E2B-BBF2-467EB761F81E}"/>
          </ac:spMkLst>
        </pc:spChg>
        <pc:spChg chg="mod">
          <ac:chgData name="Gidi Etzion" userId="8eb6952a-959e-4f06-8f77-f07f255b8f64" providerId="ADAL" clId="{019387F1-4D3A-4AFD-B546-7E537560716A}" dt="2026-03-01T12:40:54.625" v="11947" actId="20577"/>
          <ac:spMkLst>
            <pc:docMk/>
            <pc:sldMk cId="3002740008" sldId="306"/>
            <ac:spMk id="7" creationId="{22E05400-87CF-4DE5-BDAC-B22E1ECF3027}"/>
          </ac:spMkLst>
        </pc:spChg>
      </pc:sldChg>
      <pc:sldChg chg="modSp add mod ord replId">
        <pc:chgData name="Gidi Etzion" userId="8eb6952a-959e-4f06-8f77-f07f255b8f64" providerId="ADAL" clId="{019387F1-4D3A-4AFD-B546-7E537560716A}" dt="2026-03-01T12:36:14.061" v="11848" actId="20577"/>
        <pc:sldMkLst>
          <pc:docMk/>
          <pc:sldMk cId="252947179" sldId="307"/>
        </pc:sldMkLst>
        <pc:spChg chg="mod">
          <ac:chgData name="Gidi Etzion" userId="8eb6952a-959e-4f06-8f77-f07f255b8f64" providerId="ADAL" clId="{019387F1-4D3A-4AFD-B546-7E537560716A}" dt="2026-03-01T12:17:54.929" v="11389" actId="20577"/>
          <ac:spMkLst>
            <pc:docMk/>
            <pc:sldMk cId="252947179" sldId="307"/>
            <ac:spMk id="3" creationId="{1E7E4141-50A0-1986-FA4E-4EAF9FC76E5A}"/>
          </ac:spMkLst>
        </pc:spChg>
        <pc:spChg chg="mod">
          <ac:chgData name="Gidi Etzion" userId="8eb6952a-959e-4f06-8f77-f07f255b8f64" providerId="ADAL" clId="{019387F1-4D3A-4AFD-B546-7E537560716A}" dt="2026-03-01T12:36:14.061" v="11848" actId="20577"/>
          <ac:spMkLst>
            <pc:docMk/>
            <pc:sldMk cId="252947179" sldId="307"/>
            <ac:spMk id="7" creationId="{16B4BB1F-2E79-587F-1EB4-D5003EF85B65}"/>
          </ac:spMkLst>
        </pc:spChg>
      </pc:sldChg>
      <pc:sldChg chg="modSp add mod ord replId">
        <pc:chgData name="Gidi Etzion" userId="8eb6952a-959e-4f06-8f77-f07f255b8f64" providerId="ADAL" clId="{019387F1-4D3A-4AFD-B546-7E537560716A}" dt="2026-03-04T14:05:58.539" v="12885" actId="20577"/>
        <pc:sldMkLst>
          <pc:docMk/>
          <pc:sldMk cId="1136341915" sldId="309"/>
        </pc:sldMkLst>
        <pc:spChg chg="mod">
          <ac:chgData name="Gidi Etzion" userId="8eb6952a-959e-4f06-8f77-f07f255b8f64" providerId="ADAL" clId="{019387F1-4D3A-4AFD-B546-7E537560716A}" dt="2026-03-04T14:05:58.539" v="12885" actId="20577"/>
          <ac:spMkLst>
            <pc:docMk/>
            <pc:sldMk cId="1136341915" sldId="309"/>
            <ac:spMk id="3" creationId="{18D57E52-25FB-CAE0-5276-DD303B523AF7}"/>
          </ac:spMkLst>
        </pc:spChg>
        <pc:spChg chg="mod">
          <ac:chgData name="Gidi Etzion" userId="8eb6952a-959e-4f06-8f77-f07f255b8f64" providerId="ADAL" clId="{019387F1-4D3A-4AFD-B546-7E537560716A}" dt="2026-03-01T12:39:04.758" v="11897" actId="20577"/>
          <ac:spMkLst>
            <pc:docMk/>
            <pc:sldMk cId="1136341915" sldId="309"/>
            <ac:spMk id="7" creationId="{A078EC76-F517-CF56-6701-5104409A7251}"/>
          </ac:spMkLst>
        </pc:spChg>
      </pc:sldChg>
      <pc:sldChg chg="modSp add mod replId">
        <pc:chgData name="Gidi Etzion" userId="8eb6952a-959e-4f06-8f77-f07f255b8f64" providerId="ADAL" clId="{019387F1-4D3A-4AFD-B546-7E537560716A}" dt="2026-03-03T13:46:09.535" v="12775" actId="6549"/>
        <pc:sldMkLst>
          <pc:docMk/>
          <pc:sldMk cId="2203418037" sldId="310"/>
        </pc:sldMkLst>
        <pc:spChg chg="mod">
          <ac:chgData name="Gidi Etzion" userId="8eb6952a-959e-4f06-8f77-f07f255b8f64" providerId="ADAL" clId="{019387F1-4D3A-4AFD-B546-7E537560716A}" dt="2026-03-03T13:46:09.535" v="12775" actId="6549"/>
          <ac:spMkLst>
            <pc:docMk/>
            <pc:sldMk cId="2203418037" sldId="310"/>
            <ac:spMk id="3" creationId="{BAD4A371-6FDD-A2B6-F7DB-2C9F958A615D}"/>
          </ac:spMkLst>
        </pc:spChg>
        <pc:spChg chg="mod">
          <ac:chgData name="Gidi Etzion" userId="8eb6952a-959e-4f06-8f77-f07f255b8f64" providerId="ADAL" clId="{019387F1-4D3A-4AFD-B546-7E537560716A}" dt="2026-03-01T12:44:11.431" v="12086" actId="20577"/>
          <ac:spMkLst>
            <pc:docMk/>
            <pc:sldMk cId="2203418037" sldId="310"/>
            <ac:spMk id="7" creationId="{91085B53-0691-B63B-1BA6-4E1E07C476D8}"/>
          </ac:spMkLst>
        </pc:spChg>
      </pc:sldChg>
      <pc:sldChg chg="addSp modSp add mod">
        <pc:chgData name="Gidi Etzion" userId="8eb6952a-959e-4f06-8f77-f07f255b8f64" providerId="ADAL" clId="{019387F1-4D3A-4AFD-B546-7E537560716A}" dt="2026-03-01T12:35:50.112" v="11826" actId="6549"/>
        <pc:sldMkLst>
          <pc:docMk/>
          <pc:sldMk cId="2809152285" sldId="311"/>
        </pc:sldMkLst>
        <pc:spChg chg="mod">
          <ac:chgData name="Gidi Etzion" userId="8eb6952a-959e-4f06-8f77-f07f255b8f64" providerId="ADAL" clId="{019387F1-4D3A-4AFD-B546-7E537560716A}" dt="2026-03-01T12:18:31.723" v="11407" actId="20577"/>
          <ac:spMkLst>
            <pc:docMk/>
            <pc:sldMk cId="2809152285" sldId="311"/>
            <ac:spMk id="3" creationId="{4DEFC5C6-7F6F-B597-EB40-761786DEE0B1}"/>
          </ac:spMkLst>
        </pc:spChg>
        <pc:spChg chg="mod">
          <ac:chgData name="Gidi Etzion" userId="8eb6952a-959e-4f06-8f77-f07f255b8f64" providerId="ADAL" clId="{019387F1-4D3A-4AFD-B546-7E537560716A}" dt="2026-03-01T12:35:50.112" v="11826" actId="6549"/>
          <ac:spMkLst>
            <pc:docMk/>
            <pc:sldMk cId="2809152285" sldId="311"/>
            <ac:spMk id="7" creationId="{16389A40-2EC6-1158-9869-23DDED7DE3A2}"/>
          </ac:spMkLst>
        </pc:spChg>
      </pc:sldChg>
      <pc:sldChg chg="modSp add mod">
        <pc:chgData name="Gidi Etzion" userId="8eb6952a-959e-4f06-8f77-f07f255b8f64" providerId="ADAL" clId="{019387F1-4D3A-4AFD-B546-7E537560716A}" dt="2026-03-01T12:39:31.013" v="11905" actId="20577"/>
        <pc:sldMkLst>
          <pc:docMk/>
          <pc:sldMk cId="2091709691" sldId="312"/>
        </pc:sldMkLst>
        <pc:spChg chg="mod">
          <ac:chgData name="Gidi Etzion" userId="8eb6952a-959e-4f06-8f77-f07f255b8f64" providerId="ADAL" clId="{019387F1-4D3A-4AFD-B546-7E537560716A}" dt="2026-03-01T12:23:30.573" v="11487" actId="113"/>
          <ac:spMkLst>
            <pc:docMk/>
            <pc:sldMk cId="2091709691" sldId="312"/>
            <ac:spMk id="3" creationId="{DB809F9E-5EEE-8715-B716-7C7D7043DFE4}"/>
          </ac:spMkLst>
        </pc:spChg>
        <pc:spChg chg="mod">
          <ac:chgData name="Gidi Etzion" userId="8eb6952a-959e-4f06-8f77-f07f255b8f64" providerId="ADAL" clId="{019387F1-4D3A-4AFD-B546-7E537560716A}" dt="2026-03-01T12:39:31.013" v="11905" actId="20577"/>
          <ac:spMkLst>
            <pc:docMk/>
            <pc:sldMk cId="2091709691" sldId="312"/>
            <ac:spMk id="7" creationId="{9F01348C-DA29-A747-C3FE-28D0A9C2F6F4}"/>
          </ac:spMkLst>
        </pc:spChg>
      </pc:sldChg>
      <pc:sldChg chg="addSp delSp modSp add mod">
        <pc:chgData name="Gidi Etzion" userId="8eb6952a-959e-4f06-8f77-f07f255b8f64" providerId="ADAL" clId="{019387F1-4D3A-4AFD-B546-7E537560716A}" dt="2026-03-01T12:39:34.959" v="11907" actId="20577"/>
        <pc:sldMkLst>
          <pc:docMk/>
          <pc:sldMk cId="3984171823" sldId="313"/>
        </pc:sldMkLst>
        <pc:spChg chg="mod">
          <ac:chgData name="Gidi Etzion" userId="8eb6952a-959e-4f06-8f77-f07f255b8f64" providerId="ADAL" clId="{019387F1-4D3A-4AFD-B546-7E537560716A}" dt="2026-03-01T12:28:55.260" v="11666" actId="6549"/>
          <ac:spMkLst>
            <pc:docMk/>
            <pc:sldMk cId="3984171823" sldId="313"/>
            <ac:spMk id="3" creationId="{B5F109B3-7FF9-E136-F453-439D7520547F}"/>
          </ac:spMkLst>
        </pc:spChg>
        <pc:spChg chg="mod">
          <ac:chgData name="Gidi Etzion" userId="8eb6952a-959e-4f06-8f77-f07f255b8f64" providerId="ADAL" clId="{019387F1-4D3A-4AFD-B546-7E537560716A}" dt="2026-03-01T12:39:34.959" v="11907" actId="20577"/>
          <ac:spMkLst>
            <pc:docMk/>
            <pc:sldMk cId="3984171823" sldId="313"/>
            <ac:spMk id="7" creationId="{5301C3D8-2282-0025-A728-2496C7A02984}"/>
          </ac:spMkLst>
        </pc:spChg>
      </pc:sldChg>
      <pc:sldChg chg="modSp add mod">
        <pc:chgData name="Gidi Etzion" userId="8eb6952a-959e-4f06-8f77-f07f255b8f64" providerId="ADAL" clId="{019387F1-4D3A-4AFD-B546-7E537560716A}" dt="2026-03-01T12:40:50.961" v="11945" actId="20577"/>
        <pc:sldMkLst>
          <pc:docMk/>
          <pc:sldMk cId="160275442" sldId="314"/>
        </pc:sldMkLst>
        <pc:spChg chg="mod">
          <ac:chgData name="Gidi Etzion" userId="8eb6952a-959e-4f06-8f77-f07f255b8f64" providerId="ADAL" clId="{019387F1-4D3A-4AFD-B546-7E537560716A}" dt="2026-03-01T12:32:08.025" v="11757" actId="20577"/>
          <ac:spMkLst>
            <pc:docMk/>
            <pc:sldMk cId="160275442" sldId="314"/>
            <ac:spMk id="3" creationId="{8585BBE8-5340-B2AE-21F7-507BAA34D5E4}"/>
          </ac:spMkLst>
        </pc:spChg>
        <pc:spChg chg="mod">
          <ac:chgData name="Gidi Etzion" userId="8eb6952a-959e-4f06-8f77-f07f255b8f64" providerId="ADAL" clId="{019387F1-4D3A-4AFD-B546-7E537560716A}" dt="2026-03-01T12:40:50.961" v="11945" actId="20577"/>
          <ac:spMkLst>
            <pc:docMk/>
            <pc:sldMk cId="160275442" sldId="314"/>
            <ac:spMk id="7" creationId="{9B4B6C3A-0FB3-F059-5A6E-22E4F5801658}"/>
          </ac:spMkLst>
        </pc:spChg>
      </pc:sldChg>
      <pc:sldChg chg="modSp add mod">
        <pc:chgData name="Gidi Etzion" userId="8eb6952a-959e-4f06-8f77-f07f255b8f64" providerId="ADAL" clId="{019387F1-4D3A-4AFD-B546-7E537560716A}" dt="2026-03-01T12:43:48.143" v="12077" actId="20577"/>
        <pc:sldMkLst>
          <pc:docMk/>
          <pc:sldMk cId="1016540534" sldId="315"/>
        </pc:sldMkLst>
        <pc:spChg chg="mod">
          <ac:chgData name="Gidi Etzion" userId="8eb6952a-959e-4f06-8f77-f07f255b8f64" providerId="ADAL" clId="{019387F1-4D3A-4AFD-B546-7E537560716A}" dt="2026-03-01T11:39:31.763" v="11258" actId="20577"/>
          <ac:spMkLst>
            <pc:docMk/>
            <pc:sldMk cId="1016540534" sldId="315"/>
            <ac:spMk id="3" creationId="{580B89D4-57C5-8523-A865-9DE4185D11D7}"/>
          </ac:spMkLst>
        </pc:spChg>
        <pc:spChg chg="mod">
          <ac:chgData name="Gidi Etzion" userId="8eb6952a-959e-4f06-8f77-f07f255b8f64" providerId="ADAL" clId="{019387F1-4D3A-4AFD-B546-7E537560716A}" dt="2026-03-01T12:43:48.143" v="12077" actId="20577"/>
          <ac:spMkLst>
            <pc:docMk/>
            <pc:sldMk cId="1016540534" sldId="315"/>
            <ac:spMk id="7" creationId="{4124D697-89C7-02AA-143D-4822B5B91229}"/>
          </ac:spMkLst>
        </pc:spChg>
      </pc:sldChg>
      <pc:sldChg chg="modSp add mod ord">
        <pc:chgData name="Gidi Etzion" userId="8eb6952a-959e-4f06-8f77-f07f255b8f64" providerId="ADAL" clId="{019387F1-4D3A-4AFD-B546-7E537560716A}" dt="2026-03-01T12:43:27.858" v="12073" actId="6549"/>
        <pc:sldMkLst>
          <pc:docMk/>
          <pc:sldMk cId="2937307178" sldId="316"/>
        </pc:sldMkLst>
        <pc:spChg chg="mod">
          <ac:chgData name="Gidi Etzion" userId="8eb6952a-959e-4f06-8f77-f07f255b8f64" providerId="ADAL" clId="{019387F1-4D3A-4AFD-B546-7E537560716A}" dt="2026-03-01T12:43:11.279" v="12070" actId="1076"/>
          <ac:spMkLst>
            <pc:docMk/>
            <pc:sldMk cId="2937307178" sldId="316"/>
            <ac:spMk id="3" creationId="{7C51BEE7-41F9-57CE-0125-E536C87E1000}"/>
          </ac:spMkLst>
        </pc:spChg>
        <pc:spChg chg="mod">
          <ac:chgData name="Gidi Etzion" userId="8eb6952a-959e-4f06-8f77-f07f255b8f64" providerId="ADAL" clId="{019387F1-4D3A-4AFD-B546-7E537560716A}" dt="2026-03-01T12:43:27.858" v="12073" actId="6549"/>
          <ac:spMkLst>
            <pc:docMk/>
            <pc:sldMk cId="2937307178" sldId="316"/>
            <ac:spMk id="7" creationId="{84932E3A-E45E-ED6E-7A22-310BEBD94ED4}"/>
          </ac:spMkLst>
        </pc:spChg>
      </pc:sldChg>
      <pc:sldChg chg="modSp add mod ord">
        <pc:chgData name="Gidi Etzion" userId="8eb6952a-959e-4f06-8f77-f07f255b8f64" providerId="ADAL" clId="{019387F1-4D3A-4AFD-B546-7E537560716A}" dt="2026-03-01T12:46:16.363" v="12228" actId="20577"/>
        <pc:sldMkLst>
          <pc:docMk/>
          <pc:sldMk cId="874758025" sldId="317"/>
        </pc:sldMkLst>
        <pc:spChg chg="mod">
          <ac:chgData name="Gidi Etzion" userId="8eb6952a-959e-4f06-8f77-f07f255b8f64" providerId="ADAL" clId="{019387F1-4D3A-4AFD-B546-7E537560716A}" dt="2026-03-01T12:45:46.397" v="12225" actId="20577"/>
          <ac:spMkLst>
            <pc:docMk/>
            <pc:sldMk cId="874758025" sldId="317"/>
            <ac:spMk id="3" creationId="{03E21904-B787-E656-F793-4E1ADCD680F1}"/>
          </ac:spMkLst>
        </pc:spChg>
        <pc:spChg chg="mod">
          <ac:chgData name="Gidi Etzion" userId="8eb6952a-959e-4f06-8f77-f07f255b8f64" providerId="ADAL" clId="{019387F1-4D3A-4AFD-B546-7E537560716A}" dt="2026-03-01T12:46:16.363" v="12228" actId="20577"/>
          <ac:spMkLst>
            <pc:docMk/>
            <pc:sldMk cId="874758025" sldId="317"/>
            <ac:spMk id="7" creationId="{3BD4715B-92FA-D471-A10D-7E92A105DFF8}"/>
          </ac:spMkLst>
        </pc:spChg>
      </pc:sldChg>
      <pc:sldChg chg="addSp delSp modSp add mod">
        <pc:chgData name="Gidi Etzion" userId="8eb6952a-959e-4f06-8f77-f07f255b8f64" providerId="ADAL" clId="{019387F1-4D3A-4AFD-B546-7E537560716A}" dt="2026-03-01T12:39:01.037" v="11895" actId="20577"/>
        <pc:sldMkLst>
          <pc:docMk/>
          <pc:sldMk cId="1708807260" sldId="318"/>
        </pc:sldMkLst>
        <pc:spChg chg="mod">
          <ac:chgData name="Gidi Etzion" userId="8eb6952a-959e-4f06-8f77-f07f255b8f64" providerId="ADAL" clId="{019387F1-4D3A-4AFD-B546-7E537560716A}" dt="2026-03-01T12:39:01.037" v="11895" actId="20577"/>
          <ac:spMkLst>
            <pc:docMk/>
            <pc:sldMk cId="1708807260" sldId="318"/>
            <ac:spMk id="7" creationId="{81A1F0A0-2A92-F86A-2FA0-333333DF6C2C}"/>
          </ac:spMkLst>
        </pc:spChg>
        <pc:graphicFrameChg chg="mod modGraphic">
          <ac:chgData name="Gidi Etzion" userId="8eb6952a-959e-4f06-8f77-f07f255b8f64" providerId="ADAL" clId="{019387F1-4D3A-4AFD-B546-7E537560716A}" dt="2026-03-01T12:14:56.836" v="11370" actId="207"/>
          <ac:graphicFrameMkLst>
            <pc:docMk/>
            <pc:sldMk cId="1708807260" sldId="318"/>
            <ac:graphicFrameMk id="11" creationId="{B2C8ACB1-D14D-E505-8819-7611F6406C32}"/>
          </ac:graphicFrameMkLst>
        </pc:graphicFrameChg>
      </pc:sldChg>
      <pc:sldMasterChg chg="modSldLayout">
        <pc:chgData name="Gidi Etzion" userId="8eb6952a-959e-4f06-8f77-f07f255b8f64" providerId="ADAL" clId="{019387F1-4D3A-4AFD-B546-7E537560716A}" dt="2026-03-01T10:17:29.560" v="10445" actId="6549"/>
        <pc:sldMasterMkLst>
          <pc:docMk/>
          <pc:sldMasterMk cId="488259950" sldId="2147483648"/>
        </pc:sldMasterMkLst>
        <pc:sldLayoutChg chg="modSp mod">
          <pc:chgData name="Gidi Etzion" userId="8eb6952a-959e-4f06-8f77-f07f255b8f64" providerId="ADAL" clId="{019387F1-4D3A-4AFD-B546-7E537560716A}" dt="2026-03-01T10:17:29.560" v="10445" actId="6549"/>
          <pc:sldLayoutMkLst>
            <pc:docMk/>
            <pc:sldMasterMk cId="488259950" sldId="2147483648"/>
            <pc:sldLayoutMk cId="2832190380" sldId="2147483650"/>
          </pc:sldLayoutMkLst>
          <pc:spChg chg="mod">
            <ac:chgData name="Gidi Etzion" userId="8eb6952a-959e-4f06-8f77-f07f255b8f64" providerId="ADAL" clId="{019387F1-4D3A-4AFD-B546-7E537560716A}" dt="2026-03-01T10:17:11.585" v="10441" actId="20577"/>
            <ac:spMkLst>
              <pc:docMk/>
              <pc:sldMasterMk cId="488259950" sldId="2147483648"/>
              <pc:sldLayoutMk cId="2832190380" sldId="2147483650"/>
              <ac:spMk id="4" creationId="{7477983D-E80D-D889-B07F-BF8849D6B001}"/>
            </ac:spMkLst>
          </pc:spChg>
          <pc:spChg chg="mod">
            <ac:chgData name="Gidi Etzion" userId="8eb6952a-959e-4f06-8f77-f07f255b8f64" providerId="ADAL" clId="{019387F1-4D3A-4AFD-B546-7E537560716A}" dt="2026-03-01T10:17:29.560" v="10445" actId="6549"/>
            <ac:spMkLst>
              <pc:docMk/>
              <pc:sldMasterMk cId="488259950" sldId="2147483648"/>
              <pc:sldLayoutMk cId="2832190380" sldId="2147483650"/>
              <ac:spMk id="6" creationId="{09FAE608-A8FA-A74D-89D3-2A220C98558D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BC539D-7D74-4707-A104-3C3E9291C541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L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518994-3678-49A8-AA0D-C1662078F982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3705779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24AEB-6133-35B9-755A-F57F03C07FA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7CE36B3-7445-3CA5-0A78-D8B6062BF5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A2251E7-05C9-6967-E3FE-1C116A2266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CFCEF6-5EAE-51A5-E176-259D53AF6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48CCBFA-486A-1F6F-96F4-4697266CF8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814743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4D2201-6281-5335-D11F-88E543F91F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CB538CD-71F1-CE98-9856-BD5FAB3E252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7C8C52-9073-F31D-E3DE-35F56E1AA0D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49A39F0-E7B0-E6BE-CDF0-63681117A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771DEC-245B-CF4B-DA36-855429BE1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1277836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3EA43F9-8094-B6EF-934A-E2436D20FB9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75691A4-049D-FACE-E6FD-A5AA932398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C37A073-82DD-2C7E-9887-5593606E91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F88EC2-F9FF-5903-13FE-7996582A06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B6040D-B3BF-340F-CD5E-D0C3722A4B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6837148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990BE-CF60-E90A-87CB-0C178D9633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IL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2B09BF5-FF40-69E6-6B75-FFD08AC2C4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L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477983D-E80D-D889-B07F-BF8849D6B0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r>
              <a:rPr lang="en-US" dirty="0"/>
              <a:t>	</a:t>
            </a:r>
            <a:endParaRPr lang="en-IL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C3D4E5-E480-4832-262A-DF5C1870C5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9FAE608-A8FA-A74D-89D3-2A220C9855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US" dirty="0"/>
              <a:t>&lt;#&gt;</a:t>
            </a:r>
            <a:endParaRPr lang="en-IL" dirty="0"/>
          </a:p>
        </p:txBody>
      </p:sp>
    </p:spTree>
    <p:extLst>
      <p:ext uri="{BB962C8B-B14F-4D97-AF65-F5344CB8AC3E}">
        <p14:creationId xmlns:p14="http://schemas.microsoft.com/office/powerpoint/2010/main" val="28321903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16D5AF-D662-0DF2-FD44-2F71342B1E2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307402-9440-9B2C-54F9-C6B7E59D77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36706F1-152F-0287-6441-2A8E381B1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BA138A-57A4-B58A-6BF9-C00C268D58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C72CC0-7DD7-D93C-6821-C1E6A11DB2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294437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F84018-2647-2CA5-3D00-04F1DFAFA2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8C14BAD-6FDF-6E9A-4348-6FB2B3639F9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27010-6A6C-C5C3-4C84-7698A787453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D172656-91DD-4C48-755B-FA622C38C6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59A43F8-4DB7-29C4-3DAB-795EAE44CC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1327C8-FBEE-85D1-7195-7C45290D7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851799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617714-8711-0D0B-F4F5-471D8BF754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D0407D-6149-A77B-D5FB-22DB8AF74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7D3FD17-BF19-DC72-2E7A-C31F5ACB95D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4E44430-6B83-B72E-5846-F1EC674C51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FA1BF98-A802-FFCB-4D16-D994EF86F2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C112FBE-3DC0-6E31-5016-1C1EBB7B10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FFBA47-D116-A7EF-165F-1021DF820D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B06FFDF8-E60C-8657-47D1-6555668F5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2541690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B491B3-DB60-4257-41C2-7E8D628BCA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99071DE-14AB-61E9-39E3-7FA97B41D4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E82D9A-D901-A626-4D16-7A8DA708A0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047623E-8BAA-7FD3-AAA5-60156A2FCB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8808903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B707A65-DC85-7C69-922A-DDDCB977FC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EEBFA32-F47B-0928-CA3B-767A5704C2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9B73E11-4820-E2B7-7514-D51A80C495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35366063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5CC98F-F8C5-F6A9-5892-EFCE008E270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829429-94FE-CD2A-5E61-47E3387F4B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8BF57F9-E268-CAEF-F643-AE7FBD5F185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E4EDD26-72C0-9FAF-D00C-8D08563C6A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4F40BA2-32B4-C868-34A8-21931BCFBE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E84665-A54F-3206-7297-886B8A7123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149662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B546FF-132B-FD28-135A-18D688A8C3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66D886B-E2F2-A741-E53F-4CD2C69F2F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L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3FADCB9-77E8-A84B-053D-E11957F74A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25BE6AA-5039-CEBC-5969-03A3BE45C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073678A-6F3D-4CD0-41F7-AD4EC2CD4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L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3169A2A-69EC-A23B-D7A5-9BD1603543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1334174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B313F5E-3ED1-63C0-7869-58235641DF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L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9B355A-31F9-D24B-810E-05D3F762B39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L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C06B9A-F68A-9C44-68B4-1DD308E477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329C4DB-7108-4350-9EAE-027A87B7F114}" type="datetimeFigureOut">
              <a:rPr lang="en-IL" smtClean="0"/>
              <a:t>04/03/2026</a:t>
            </a:fld>
            <a:endParaRPr lang="en-IL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6B028AB-5F4D-A4C6-3264-86D0C1CCC3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IL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CAFB14-1B81-3539-23AD-B61379537AB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5871290-F773-46D4-A568-2683AE3FDADF}" type="slidenum">
              <a:rPr lang="en-IL" smtClean="0"/>
              <a:t>‹#›</a:t>
            </a:fld>
            <a:endParaRPr lang="en-IL"/>
          </a:p>
        </p:txBody>
      </p:sp>
    </p:spTree>
    <p:extLst>
      <p:ext uri="{BB962C8B-B14F-4D97-AF65-F5344CB8AC3E}">
        <p14:creationId xmlns:p14="http://schemas.microsoft.com/office/powerpoint/2010/main" val="488259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I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aircc.vera.org.il/#/" TargetMode="External"/><Relationship Id="rId2" Type="http://schemas.openxmlformats.org/officeDocument/2006/relationships/hyperlink" Target="https://innovationisrael.org.il/kol_kore/usage-vouchers-rnd-research/" TargetMode="Externa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.jp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hyperlink" Target="https://aircc.vera.org.il/" TargetMode="External"/><Relationship Id="rId2" Type="http://schemas.openxmlformats.org/officeDocument/2006/relationships/hyperlink" Target="https://innovationisrael.org.il/kol_kore/usage-vouchers-rnd-research/" TargetMode="Externa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.jpg"/><Relationship Id="rId5" Type="http://schemas.openxmlformats.org/officeDocument/2006/relationships/hyperlink" Target="mailto:gidie@iucc.ac.il" TargetMode="External"/><Relationship Id="rId4" Type="http://schemas.openxmlformats.org/officeDocument/2006/relationships/hyperlink" Target="mailto:RFPSubmissionSupport@iucc.ac.il" TargetMode="Externa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Nebius.com/trust-center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AB8C311F-7253-4AED-9701-7FC0708C41C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E2384209-CB15-4CDF-9D31-C44FD9A3F20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2633B3B5-CC90-43F0-8714-D31D1F3F02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A8D57A06-A426-446D-B02C-A2DC6B62E4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AE6B24FD-0DE3-4F2A-AF99-47B65D87EC5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419" y="210312"/>
            <a:ext cx="6911162" cy="5943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A6A78FD8-C496-6E80-6726-5E9E403145CE}"/>
              </a:ext>
            </a:extLst>
          </p:cNvPr>
          <p:cNvSpPr txBox="1"/>
          <p:nvPr/>
        </p:nvSpPr>
        <p:spPr>
          <a:xfrm>
            <a:off x="1474671" y="6147575"/>
            <a:ext cx="9242658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000" dirty="0">
                <a:solidFill>
                  <a:schemeClr val="bg1"/>
                </a:solidFill>
              </a:rPr>
              <a:t>Webinar for Researchers		March 2026</a:t>
            </a:r>
            <a:endParaRPr lang="en-IL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49313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D9C3D745-75F1-D22E-CBE3-0A7E193916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2499E27-051A-2BAA-25F3-66D5F7FB0BD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172D32E-3BED-A633-E020-ECA603B886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CB889F51-B7EF-0A6B-0384-6D4A1FC7DD6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E4D8508B-7775-01A8-9A36-20412F26DB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B598588-8C06-4A7A-24AE-13A8D59ACC2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8D57E52-25FB-CAE0-5276-DD303B523A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pPr lvl="0"/>
            <a:r>
              <a:rPr lang="en-US" sz="2400" dirty="0"/>
              <a:t>Innovation Authority Request for Proposals: </a:t>
            </a:r>
          </a:p>
          <a:p>
            <a:pPr lvl="1"/>
            <a:r>
              <a:rPr lang="en-US" sz="2000" dirty="0">
                <a:hlinkClick r:id="rId2"/>
              </a:rPr>
              <a:t>https://innovationisrael.org.il/kol_kore/usage-vouchers-rnd-research/</a:t>
            </a:r>
            <a:r>
              <a:rPr lang="en-US" sz="2000" dirty="0"/>
              <a:t> </a:t>
            </a:r>
            <a:endParaRPr lang="he-IL" sz="2000" dirty="0"/>
          </a:p>
          <a:p>
            <a:pPr lvl="1"/>
            <a:r>
              <a:rPr lang="en-US" sz="2000" dirty="0"/>
              <a:t>The Research Authority submits the proposals (each proposal separately)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AI Research Compute Center Website : </a:t>
            </a:r>
          </a:p>
          <a:p>
            <a:pPr lvl="1"/>
            <a:r>
              <a:rPr lang="en-US" sz="2000" dirty="0">
                <a:hlinkClick r:id="rId3"/>
              </a:rPr>
              <a:t>https://aircc.vera.org.il</a:t>
            </a:r>
            <a:r>
              <a:rPr lang="en-US" sz="2000" dirty="0"/>
              <a:t> </a:t>
            </a:r>
            <a:endParaRPr lang="he-IL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A078EC76-F517-CF56-6701-5104409A72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8. Offering: How to Apply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29E8A81A-8280-0358-8523-A72CAFD0D11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634191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A85C4A25-C1AF-52F7-590F-B5D2FA5620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2735B4E-56FF-EAC0-D97D-63088CE4CE6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97F2BB9-EA9B-2A93-F6F5-04B2B3AA22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BA7D9E1F-0843-79C0-48BF-D96AC6AE660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F7FB308-F6DB-DB5F-9008-C1446451BC9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A1FBCA8F-32B2-597C-BD4A-54DA1A29F24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F79DE4-2FCC-1734-227A-B0EC8EED3A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Autofit/>
          </a:bodyPr>
          <a:lstStyle/>
          <a:p>
            <a:r>
              <a:rPr lang="en-US" sz="2200" dirty="0"/>
              <a:t>Committee Chair: 		Prof. Mark Silberstein (Technion)</a:t>
            </a:r>
          </a:p>
          <a:p>
            <a:r>
              <a:rPr lang="en-US" sz="2200" dirty="0"/>
              <a:t>Committee Coordinators: 	Daniel Milbauer, Laura Tsukerman (VATAT) </a:t>
            </a:r>
          </a:p>
          <a:p>
            <a:endParaRPr lang="en-US" sz="2200" dirty="0"/>
          </a:p>
          <a:p>
            <a:r>
              <a:rPr lang="en-US" sz="2200" dirty="0"/>
              <a:t>Committee includes </a:t>
            </a:r>
          </a:p>
          <a:p>
            <a:pPr lvl="1"/>
            <a:r>
              <a:rPr lang="en-US" sz="2200" dirty="0"/>
              <a:t>Academic Researchers</a:t>
            </a:r>
          </a:p>
          <a:p>
            <a:pPr lvl="1"/>
            <a:r>
              <a:rPr lang="en-US" sz="2200" dirty="0"/>
              <a:t>Compute Experts</a:t>
            </a:r>
          </a:p>
          <a:p>
            <a:r>
              <a:rPr lang="en-US" sz="2200" dirty="0"/>
              <a:t>Committee members </a:t>
            </a:r>
          </a:p>
          <a:p>
            <a:pPr lvl="1"/>
            <a:r>
              <a:rPr lang="en-US" sz="2200" dirty="0"/>
              <a:t>Do not evaluate proposals </a:t>
            </a:r>
            <a:br>
              <a:rPr lang="en-US" sz="2200" dirty="0"/>
            </a:br>
            <a:r>
              <a:rPr lang="en-US" sz="2200" dirty="0"/>
              <a:t>from their own institute</a:t>
            </a:r>
          </a:p>
          <a:p>
            <a:pPr lvl="1"/>
            <a:r>
              <a:rPr lang="en-US" sz="2200" dirty="0"/>
              <a:t>Cannot submit proposals </a:t>
            </a:r>
            <a:br>
              <a:rPr lang="en-US" sz="2200" dirty="0"/>
            </a:br>
            <a:r>
              <a:rPr lang="en-US" sz="2200" dirty="0"/>
              <a:t>while serving on committee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09C0CEE5-808D-2EDE-B23D-6B2732A3DBD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9. Academic Committee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D5705DAF-8CF0-5C43-FA90-B5967B6A021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  <p:pic>
        <p:nvPicPr>
          <p:cNvPr id="4" name="Picture 3" descr="The image appears to be a list of academic professionals, including professors and researchers, with their respective affiliations and titles, likely for an academic conference or event.&#10;&#10;AI-generated content may be incorrect.">
            <a:extLst>
              <a:ext uri="{FF2B5EF4-FFF2-40B4-BE49-F238E27FC236}">
                <a16:creationId xmlns:a16="http://schemas.microsoft.com/office/drawing/2014/main" id="{4D036CAC-A92D-BC94-4DE0-C130F711A7F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19675" y="3166535"/>
            <a:ext cx="7172322" cy="3672415"/>
          </a:xfrm>
          <a:prstGeom prst="rect">
            <a:avLst/>
          </a:prstGeom>
          <a:ln>
            <a:solidFill>
              <a:schemeClr val="tx1"/>
            </a:solidFill>
          </a:ln>
        </p:spPr>
      </p:pic>
    </p:spTree>
    <p:extLst>
      <p:ext uri="{BB962C8B-B14F-4D97-AF65-F5344CB8AC3E}">
        <p14:creationId xmlns:p14="http://schemas.microsoft.com/office/powerpoint/2010/main" val="26807044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EB6345AD-C517-FC1B-CC49-CB0A2C69E7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A01A7F7-0025-3137-A114-A92102ED21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B42079B-9A29-0541-6ACE-133070F94A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F27D4E4-DBE3-1831-C38F-751E0B9A948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495853E-7542-F893-BCEA-171485CE6B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FBB676-10E3-972A-D1F0-64AD349168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809F9E-5EEE-8715-B716-7C7D7043DF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Autofit/>
          </a:bodyPr>
          <a:lstStyle/>
          <a:p>
            <a:pPr lvl="0"/>
            <a:r>
              <a:rPr lang="en-US" sz="2400" dirty="0"/>
              <a:t>Criteria</a:t>
            </a:r>
            <a:endParaRPr lang="en-IL" sz="2400" dirty="0"/>
          </a:p>
          <a:p>
            <a:pPr lvl="1"/>
            <a:r>
              <a:rPr lang="en-US" dirty="0"/>
              <a:t>Scientific Novelty:	50%		Team (Technical) Capabilities:	15%</a:t>
            </a:r>
            <a:endParaRPr lang="en-IL" dirty="0"/>
          </a:p>
          <a:p>
            <a:pPr lvl="1"/>
            <a:r>
              <a:rPr lang="en-US" dirty="0"/>
              <a:t>(Scientific) Feasibility:	30% 		 Data Dissemination:		5%</a:t>
            </a:r>
            <a:endParaRPr lang="en-IL" dirty="0"/>
          </a:p>
          <a:p>
            <a:pPr lvl="0"/>
            <a:r>
              <a:rPr lang="en-US" sz="2400" dirty="0"/>
              <a:t>Principles</a:t>
            </a:r>
            <a:endParaRPr lang="en-IL" sz="2400" dirty="0"/>
          </a:p>
          <a:p>
            <a:pPr lvl="1"/>
            <a:r>
              <a:rPr lang="en-US" dirty="0"/>
              <a:t>Proposals evaluated based on </a:t>
            </a:r>
            <a:r>
              <a:rPr lang="en-US" b="1" dirty="0"/>
              <a:t>scientific merit </a:t>
            </a:r>
            <a:r>
              <a:rPr lang="en-US" dirty="0"/>
              <a:t>and </a:t>
            </a:r>
            <a:r>
              <a:rPr lang="en-US" b="1" dirty="0"/>
              <a:t>technical capabilities </a:t>
            </a:r>
            <a:endParaRPr lang="en-IL" b="1" dirty="0"/>
          </a:p>
          <a:p>
            <a:pPr lvl="1"/>
            <a:r>
              <a:rPr lang="en-US" dirty="0"/>
              <a:t>Medium and large-scale projects must</a:t>
            </a:r>
            <a:r>
              <a:rPr lang="en-US" b="1" dirty="0"/>
              <a:t> </a:t>
            </a:r>
            <a:r>
              <a:rPr lang="en-US" dirty="0"/>
              <a:t>demonstrate prior experience</a:t>
            </a:r>
          </a:p>
          <a:p>
            <a:pPr lvl="1"/>
            <a:r>
              <a:rPr lang="en-US" dirty="0"/>
              <a:t>Technical expectations for smaller requests are less stringent</a:t>
            </a:r>
            <a:endParaRPr lang="en-IL" dirty="0"/>
          </a:p>
          <a:p>
            <a:endParaRPr lang="he-IL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F01348C-DA29-A747-C3FE-28D0A9C2F6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10. Academic Committee: Judging Criteria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4181FE0B-4EB4-1DE4-43B6-75EF51C9B19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91709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1F7B7EA-5C98-B519-E0B9-EE2B0EFFE4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1AC41ED-2EF8-276F-7FA1-4D456C0AB9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12DC26C-C366-6EE2-4E79-AD4F8A7EAF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44E4DB89-EEB1-0621-7AE9-7F41C42C19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7203F9F-BA3C-7C8F-3AD3-75E78111242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50C085E-1E7D-4C4D-D856-3CA5C0E332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109B3-7FF9-E136-F453-439D752054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4" y="2099121"/>
            <a:ext cx="11439521" cy="4576157"/>
          </a:xfrm>
        </p:spPr>
        <p:txBody>
          <a:bodyPr anchor="t">
            <a:noAutofit/>
          </a:bodyPr>
          <a:lstStyle/>
          <a:p>
            <a:pPr lvl="0"/>
            <a:r>
              <a:rPr lang="en-US" dirty="0"/>
              <a:t>Grants awarded according to </a:t>
            </a:r>
          </a:p>
          <a:p>
            <a:pPr lvl="1"/>
            <a:r>
              <a:rPr lang="en-US" dirty="0"/>
              <a:t>Committee Score</a:t>
            </a:r>
          </a:p>
          <a:p>
            <a:pPr lvl="1"/>
            <a:r>
              <a:rPr lang="en-US" dirty="0"/>
              <a:t>Resource Availability</a:t>
            </a:r>
            <a:endParaRPr lang="en-IL" dirty="0"/>
          </a:p>
          <a:p>
            <a:pPr lvl="0"/>
            <a:endParaRPr lang="en-US" dirty="0"/>
          </a:p>
          <a:p>
            <a:pPr lvl="0"/>
            <a:r>
              <a:rPr lang="en-US" dirty="0"/>
              <a:t>Proposal flexibility will increase probability of success:</a:t>
            </a:r>
          </a:p>
          <a:p>
            <a:pPr lvl="1"/>
            <a:r>
              <a:rPr lang="en-US" dirty="0"/>
              <a:t>Flexibility in total GPU-hours requested: 		up to 20% reduction</a:t>
            </a:r>
            <a:endParaRPr lang="en-IL" dirty="0"/>
          </a:p>
          <a:p>
            <a:pPr lvl="1"/>
            <a:r>
              <a:rPr lang="en-US" dirty="0"/>
              <a:t>Flexibility in required minimum parallel GPU: 	1, 2, 4, multiple of 8</a:t>
            </a:r>
            <a:endParaRPr lang="en-IL" dirty="0"/>
          </a:p>
          <a:p>
            <a:endParaRPr lang="he-IL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301C3D8-2282-0025-A728-2496C7A029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11. Academic Committee: Grants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4ED63BDD-4BE5-5359-23F4-308A44CD00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417182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EB52E98-2618-1844-FA01-9EC2378D649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3A0D8BC-6ACB-B787-666A-E63E727836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ABF3D487-3788-7A48-93B3-B393A27ECD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2DBA3A7C-6FBE-10EA-DC1F-54B0880A0C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E7AF308-48BC-8B88-B73B-9DEEE10820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CDB7478-1F06-2D16-6C92-3A9A85B0B55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585BBE8-5340-B2AE-21F7-507BAA34D5E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9" y="1891970"/>
            <a:ext cx="11439521" cy="4576157"/>
          </a:xfrm>
        </p:spPr>
        <p:txBody>
          <a:bodyPr anchor="t">
            <a:noAutofit/>
          </a:bodyPr>
          <a:lstStyle/>
          <a:p>
            <a:pPr lvl="0"/>
            <a:r>
              <a:rPr lang="en-US" sz="2400" dirty="0"/>
              <a:t>Due to limited resource availability, some Approved projects may not be funded </a:t>
            </a:r>
          </a:p>
          <a:p>
            <a:pPr lvl="0"/>
            <a:r>
              <a:rPr lang="en-US" sz="2400" dirty="0"/>
              <a:t>Approved but unfunded proposals may join Waiting List</a:t>
            </a:r>
            <a:endParaRPr lang="en-IL" sz="2400" dirty="0"/>
          </a:p>
          <a:p>
            <a:r>
              <a:rPr lang="en-US" sz="2400" dirty="0"/>
              <a:t>Funded projects will not be preempted during awarded window, but when funded projects not active, unused GPUs may be reallocated to Waiting List projects</a:t>
            </a:r>
            <a:endParaRPr lang="en-IL" sz="2400" dirty="0"/>
          </a:p>
          <a:p>
            <a:pPr lvl="0"/>
            <a:endParaRPr lang="en-US" sz="1600" dirty="0"/>
          </a:p>
          <a:p>
            <a:r>
              <a:rPr lang="en-US" sz="2400" dirty="0"/>
              <a:t>To be included in the Waiting List, you must, in advance, prepare code and deposit PO (Purchase Order) </a:t>
            </a:r>
          </a:p>
          <a:p>
            <a:r>
              <a:rPr lang="en-US" sz="2400" dirty="0"/>
              <a:t>Waiting List Priority by Academic Score for first insertion, then Fair Share</a:t>
            </a:r>
            <a:endParaRPr lang="en-IL" sz="2400" dirty="0"/>
          </a:p>
          <a:p>
            <a:r>
              <a:rPr lang="en-US" sz="2400" dirty="0"/>
              <a:t>Preemption by returning Grantees will be after checkpoint boundaries</a:t>
            </a:r>
          </a:p>
          <a:p>
            <a:endParaRPr lang="en-US" sz="1600" dirty="0"/>
          </a:p>
          <a:p>
            <a:r>
              <a:rPr lang="en-US" sz="2400" dirty="0"/>
              <a:t>Funded and Waiting List projects which started and have not completed within cycle, may request entry to next cycle Waiting List</a:t>
            </a:r>
            <a:endParaRPr lang="en-IL" sz="2400" dirty="0"/>
          </a:p>
          <a:p>
            <a:endParaRPr lang="he-IL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B4B6C3A-0FB3-F059-5A6E-22E4F5801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12. Funded vs. Waiting List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C39D3D9E-4343-633A-A2A9-297A812D9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027544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22BB58F-2C6C-3EBC-F6A8-5ED09C8CDC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534628E3-5CEB-8AFB-90FF-A41A0D4FE9E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60AEB73-A672-4101-7985-905A48D868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DEA6373-1A02-3C87-88BE-D2357CD38CE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4C00E25-C5F5-7517-AD73-10BF9CFF63C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D9CCA24-2EFE-C590-A610-BEC69E7FDA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2A055-823B-4E2B-BBF2-467EB761F81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Grantees (“reserved” model):</a:t>
            </a:r>
            <a:endParaRPr lang="en-IL" dirty="0"/>
          </a:p>
          <a:p>
            <a:pPr lvl="1"/>
            <a:r>
              <a:rPr lang="en-US" dirty="0"/>
              <a:t>Pay actual GPU usage</a:t>
            </a:r>
            <a:endParaRPr lang="en-IL" dirty="0"/>
          </a:p>
          <a:p>
            <a:pPr lvl="1"/>
            <a:r>
              <a:rPr lang="en-US"/>
              <a:t>Pay </a:t>
            </a:r>
            <a:r>
              <a:rPr lang="en-US" dirty="0"/>
              <a:t>for unused time not successfully reallocated</a:t>
            </a:r>
            <a:endParaRPr lang="en-IL" dirty="0"/>
          </a:p>
          <a:p>
            <a:pPr lvl="1"/>
            <a:r>
              <a:rPr lang="en-US" dirty="0"/>
              <a:t>Pay for non-GPU resources beyond the included allocation</a:t>
            </a:r>
            <a:endParaRPr lang="en-IL" dirty="0"/>
          </a:p>
          <a:p>
            <a:pPr lvl="0"/>
            <a:endParaRPr lang="en-US" dirty="0"/>
          </a:p>
          <a:p>
            <a:pPr lvl="0"/>
            <a:r>
              <a:rPr lang="en-US" dirty="0"/>
              <a:t>Waiting List projects (“pay as you go” model):</a:t>
            </a:r>
            <a:endParaRPr lang="en-IL" dirty="0"/>
          </a:p>
          <a:p>
            <a:pPr lvl="1"/>
            <a:r>
              <a:rPr lang="en-US" dirty="0"/>
              <a:t>Pay only for actual GPU usage</a:t>
            </a:r>
          </a:p>
          <a:p>
            <a:pPr lvl="1"/>
            <a:r>
              <a:rPr lang="en-US" dirty="0"/>
              <a:t>Pay for non-GPU resources beyond the included allocation</a:t>
            </a:r>
            <a:endParaRPr lang="en-IL" dirty="0"/>
          </a:p>
          <a:p>
            <a:pPr marL="457200" lvl="1" indent="0">
              <a:buNone/>
            </a:pPr>
            <a:endParaRPr lang="en-IL" dirty="0"/>
          </a:p>
          <a:p>
            <a:pPr lvl="0"/>
            <a:endParaRPr lang="he-IL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22E05400-87CF-4DE5-BDAC-B22E1ECF302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13. Funded vs. Waiting List: Payment Model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3AFCC56A-AC05-A2AA-45D2-E847D03815F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74000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98A6CFF-5E2A-2E54-7687-5D1D936EE8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5D775D2-FECA-6CFD-2CF1-B13D9F2277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039BA16-1784-57EB-1CEB-F537EF30A4E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8F4691F-C8ED-71CD-063E-36D0EB22DAF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AE4F14B-E575-416F-FD64-C785128951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1C9FB05-F043-CFC6-8167-F773401808E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C51BEE7-41F9-57CE-0125-E536C87E100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5800" y="1885279"/>
            <a:ext cx="11089004" cy="4576157"/>
          </a:xfrm>
        </p:spPr>
        <p:txBody>
          <a:bodyPr anchor="t">
            <a:noAutofit/>
          </a:bodyPr>
          <a:lstStyle/>
          <a:p>
            <a:r>
              <a:rPr lang="en-US" sz="2000" dirty="0"/>
              <a:t>Research Authority and PI Commitments</a:t>
            </a:r>
          </a:p>
          <a:p>
            <a:pPr lvl="1"/>
            <a:r>
              <a:rPr lang="en-US" sz="2000" dirty="0"/>
              <a:t>Full responsibility for budget and resource usage</a:t>
            </a:r>
            <a:endParaRPr lang="en-IL" sz="2000" dirty="0"/>
          </a:p>
          <a:p>
            <a:pPr lvl="1"/>
            <a:r>
              <a:rPr lang="en-US" sz="2000" dirty="0"/>
              <a:t>Final report due within one month of project completion</a:t>
            </a:r>
            <a:endParaRPr lang="en-IL" sz="2000" dirty="0"/>
          </a:p>
          <a:p>
            <a:pPr lvl="1"/>
            <a:r>
              <a:rPr lang="en-US" sz="2000" dirty="0"/>
              <a:t>All publications must include grant acknowledgement</a:t>
            </a:r>
            <a:endParaRPr lang="en-IL" sz="2000" dirty="0"/>
          </a:p>
          <a:p>
            <a:pPr lvl="1"/>
            <a:r>
              <a:rPr lang="en-US" sz="2000" dirty="0"/>
              <a:t>Responsibility for data management, security, privacy, regulatory compliance</a:t>
            </a:r>
          </a:p>
          <a:p>
            <a:r>
              <a:rPr lang="en-US" sz="2000" dirty="0"/>
              <a:t>Note</a:t>
            </a:r>
          </a:p>
          <a:p>
            <a:pPr lvl="1"/>
            <a:r>
              <a:rPr lang="en-US" sz="2000" dirty="0"/>
              <a:t>Treat GPU access with the same rigor as high-value scientific instrumentation</a:t>
            </a:r>
          </a:p>
          <a:p>
            <a:pPr lvl="1"/>
            <a:r>
              <a:rPr lang="en-US" sz="2000" dirty="0"/>
              <a:t>Align project readiness, technical capability and project planning, as well as proper staffing, to ensure continuous and efficient use of all requested resources</a:t>
            </a:r>
          </a:p>
          <a:p>
            <a:pPr lvl="1"/>
            <a:r>
              <a:rPr lang="en-US" sz="2000" dirty="0"/>
              <a:t>Be fully prepared to commence work on assigned start date and to utilize the allocated GPU resources fully and continuously until assigned end date</a:t>
            </a:r>
          </a:p>
          <a:p>
            <a:pPr lvl="1"/>
            <a:r>
              <a:rPr lang="en-US" sz="2000" dirty="0"/>
              <a:t>For low-GPU usage phases (e.g., analysis, debugging, post-processing), notify AI Research Compute Center in advance, to allow potential resource reallocation</a:t>
            </a:r>
          </a:p>
          <a:p>
            <a:pPr lvl="1"/>
            <a:r>
              <a:rPr lang="en-US" sz="2000" dirty="0"/>
              <a:t>Failure to utilize allocated resources may result in reduction or termination of the allocation, at the discretion of the AI Research Compute Center</a:t>
            </a:r>
            <a:endParaRPr lang="en-IL" sz="20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4932E3A-E45E-ED6E-7A22-310BEBD94E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14. Commitment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547D8600-BB24-04B3-629E-E215FF8A3E1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3071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FBC3BE5-362F-C4A6-D5EE-2FCD52ABDA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4DF7539F-19D4-D643-B611-5EBFC341C6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CD27E22-1BD8-8F02-B997-74B65CD706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FA5B622-AF49-02B0-634B-C1E1A95D1D1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CCF36196-1D7F-9EBF-0B90-CCB5385BBD9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A608C41-8479-7E0E-0DF2-2F17E42DD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42B91-A45C-0285-5AF9-7B6D95140C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 fontScale="85000" lnSpcReduction="20000"/>
          </a:bodyPr>
          <a:lstStyle/>
          <a:p>
            <a:pPr lvl="0"/>
            <a:r>
              <a:rPr lang="en-US" dirty="0"/>
              <a:t>Treat large-scale compute as a scarce experimental instrument</a:t>
            </a:r>
            <a:endParaRPr lang="en-IL" dirty="0"/>
          </a:p>
          <a:p>
            <a:pPr lvl="0"/>
            <a:endParaRPr lang="en-US" dirty="0"/>
          </a:p>
          <a:p>
            <a:pPr lvl="0"/>
            <a:r>
              <a:rPr lang="en-US" dirty="0"/>
              <a:t>Ensure scalable, reproducible codebase and data pipeline</a:t>
            </a:r>
            <a:endParaRPr lang="en-IL" dirty="0"/>
          </a:p>
          <a:p>
            <a:r>
              <a:rPr lang="en-US" dirty="0"/>
              <a:t>Test scaling incrementally, including full workflow validation </a:t>
            </a:r>
            <a:br>
              <a:rPr lang="en-US" dirty="0"/>
            </a:br>
            <a:r>
              <a:rPr lang="en-US" dirty="0"/>
              <a:t>(1 → 2 → 4 → N GPUs) on small scale, e.g., on your institutional HPC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Execution queue managed via SLURM</a:t>
            </a:r>
            <a:endParaRPr lang="en-IL" dirty="0"/>
          </a:p>
          <a:p>
            <a:r>
              <a:rPr lang="en-US" dirty="0"/>
              <a:t>Verify save/resume and restart capability</a:t>
            </a:r>
            <a:endParaRPr lang="en-IL" dirty="0"/>
          </a:p>
          <a:p>
            <a:pPr lvl="0"/>
            <a:endParaRPr lang="he-IL" dirty="0"/>
          </a:p>
          <a:p>
            <a:pPr lvl="0"/>
            <a:r>
              <a:rPr lang="en-US" dirty="0"/>
              <a:t>I</a:t>
            </a:r>
            <a:r>
              <a:rPr lang="en-IL" dirty="0" err="1"/>
              <a:t>mplement</a:t>
            </a:r>
            <a:r>
              <a:rPr lang="en-IL" dirty="0"/>
              <a:t> fault-tolerant checkpointing at intervals not exceeding four (4) hours of runtime. In addition, jobs must support graceful termination upon receipt of a scheduler SIGTERM signal and immediately initiate a final checkpoint</a:t>
            </a:r>
            <a:r>
              <a:rPr lang="he-IL" dirty="0"/>
              <a:t> </a:t>
            </a:r>
            <a:r>
              <a:rPr lang="en-IL" dirty="0"/>
              <a:t>and exit cleanly within the configured scheduler grace period. </a:t>
            </a:r>
            <a:endParaRPr lang="he-IL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EA5F3E5-CC43-A339-CD82-A3FC454544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15. Project Design: Preparation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8FA4E312-A569-DBA3-8A7F-E81209B298B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30411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657F87B-47C0-52BB-003D-139A75B9D6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7F5DAECF-205A-F9FF-3400-0DE1AA9C504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FBE0F45B-9FDA-9E71-A734-E154909765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EE5D0D3-E496-6E3D-016D-D159FE0A70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11610EA-47DA-4590-50C5-F27A6C4DB7A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BDAFA4B-89BC-5368-27CE-84EDF0682AA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0B89D4-57C5-8523-A865-9DE4185D11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r>
              <a:rPr lang="en-US" dirty="0"/>
              <a:t>Eliminate bottlenecks</a:t>
            </a:r>
          </a:p>
          <a:p>
            <a:pPr lvl="0"/>
            <a:r>
              <a:rPr lang="en-US" dirty="0"/>
              <a:t>Monitor GPU utilization, memory, communication overhead</a:t>
            </a:r>
          </a:p>
          <a:p>
            <a:r>
              <a:rPr lang="en-US" dirty="0"/>
              <a:t>Estimate wall-clock duration and storage growth</a:t>
            </a:r>
            <a:endParaRPr lang="en-IL" dirty="0"/>
          </a:p>
          <a:p>
            <a:r>
              <a:rPr lang="en-US" dirty="0"/>
              <a:t>Define success metrics and stopping criteria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4124D697-89C7-02AA-143D-4822B5B91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16. Project Design: Best Practices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52494D5F-FE4E-15EF-1457-BE1BCEF829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654053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509C5F8-8270-D5CF-46AE-00333C12D8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EB39D0C4-7882-4C54-1517-DD91E72D31B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623924D-BECB-8852-6A27-9594A3CE9D1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73D0CBD-738F-0191-8D35-223A11D494F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3B265B13-2CFB-F653-5318-98B358FBB38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CD07BCFF-25D3-6936-D660-AF276A158D0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D4A371-6FDD-A2B6-F7DB-2C9F958A61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4" y="2099121"/>
            <a:ext cx="11515725" cy="457615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Administrative and billing coordination </a:t>
            </a:r>
          </a:p>
          <a:p>
            <a:pPr lvl="1"/>
            <a:r>
              <a:rPr lang="en-US" dirty="0"/>
              <a:t>Inter-University Computation Center (IUCC)</a:t>
            </a:r>
          </a:p>
          <a:p>
            <a:pPr lvl="1"/>
            <a:r>
              <a:rPr lang="en-US" dirty="0"/>
              <a:t>PI contract with IUCC: billing commit, data responsibility, liability limitation</a:t>
            </a:r>
          </a:p>
          <a:p>
            <a:endParaRPr lang="en-US" dirty="0"/>
          </a:p>
          <a:p>
            <a:r>
              <a:rPr lang="en-US" dirty="0"/>
              <a:t>Nebius setup, runtime support, queue management</a:t>
            </a:r>
            <a:endParaRPr lang="en-IL" dirty="0"/>
          </a:p>
          <a:p>
            <a:pPr lvl="1"/>
            <a:r>
              <a:rPr lang="en-US" dirty="0"/>
              <a:t>AI Research Compute Center support team </a:t>
            </a:r>
          </a:p>
          <a:p>
            <a:pPr lvl="1"/>
            <a:r>
              <a:rPr lang="en-US" dirty="0"/>
              <a:t>Institutional HPC teams</a:t>
            </a:r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085B53-0691-B63B-1BA6-4E1E07C476D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17. Onboarding: Administration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E5F7B940-9EC1-4DAA-9D2F-9745D2933F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0341803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C788F3-25F9-4D44-1423-D8EB5BC1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CFFA77B-BEA6-D9CA-8E0B-F23AC27E525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1EA258EB-0471-B659-88BE-EE33DB5646C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D537694-5F39-9FC8-E959-5A35CC7873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831DCA2-004B-40EE-2A65-A41D027E986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71020A40-2212-ACD0-1506-E85C6028063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E21904-B787-E656-F793-4E1ADCD680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r>
              <a:rPr lang="en-US" sz="2400" dirty="0"/>
              <a:t>Overview						1-4</a:t>
            </a:r>
          </a:p>
          <a:p>
            <a:r>
              <a:rPr lang="en-US" sz="2400" dirty="0"/>
              <a:t>The Offering						5-8</a:t>
            </a:r>
          </a:p>
          <a:p>
            <a:r>
              <a:rPr lang="en-US" sz="2400" dirty="0"/>
              <a:t>The Academic Committee				9-11</a:t>
            </a:r>
          </a:p>
          <a:p>
            <a:r>
              <a:rPr lang="en-US" sz="2400" dirty="0"/>
              <a:t>Waiting List						12-13</a:t>
            </a:r>
          </a:p>
          <a:p>
            <a:r>
              <a:rPr lang="en-US" sz="2400" dirty="0"/>
              <a:t>Commitments					14</a:t>
            </a:r>
          </a:p>
          <a:p>
            <a:r>
              <a:rPr lang="en-US" sz="2400" dirty="0"/>
              <a:t>Project Design					15-16</a:t>
            </a:r>
          </a:p>
          <a:p>
            <a:r>
              <a:rPr lang="en-US" sz="2400" dirty="0"/>
              <a:t>Onboarding						17-18</a:t>
            </a:r>
          </a:p>
          <a:p>
            <a:r>
              <a:rPr lang="en-US" sz="2400" dirty="0"/>
              <a:t>Support and Contacts				19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3BD4715B-92FA-D471-A10D-7E92A105DF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it-IT" sz="4000" dirty="0">
                <a:solidFill>
                  <a:srgbClr val="FFFFFF"/>
                </a:solidFill>
              </a:rPr>
              <a:t>Agenda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5F9A1483-EFBC-646E-A560-D2B718D8993F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7475802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1A1AED3-F6EF-8443-AA0B-EA521E4369D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CD3F5FF-841A-94B7-2DFE-E9EAED5CFB1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51C7F19-9AAA-F646-62B7-341B7FE5A42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32373D0-5C62-9FCD-A690-072F5ADE298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50EC12F-3277-8D2E-0118-48D16686D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829D72A7-82F6-227B-7BF0-411EB8BBFD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2A83EA-9D52-1F8E-C1D6-4C07EB12D5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3939729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Grantees</a:t>
            </a:r>
            <a:endParaRPr lang="en-IL" dirty="0"/>
          </a:p>
          <a:p>
            <a:pPr lvl="1"/>
            <a:r>
              <a:rPr lang="en-US" dirty="0"/>
              <a:t>PI submits IIA voucher covering 80% of awarded GPU hours to IUCC</a:t>
            </a:r>
            <a:endParaRPr lang="en-IL" dirty="0"/>
          </a:p>
          <a:p>
            <a:pPr lvl="1"/>
            <a:r>
              <a:rPr lang="en-US" dirty="0"/>
              <a:t>PI submits Institutional PO for remaining 20% to IUCC*</a:t>
            </a:r>
            <a:endParaRPr lang="en-IL" dirty="0"/>
          </a:p>
          <a:p>
            <a:pPr lvl="1"/>
            <a:r>
              <a:rPr lang="en-US" dirty="0"/>
              <a:t>PI signs contract with IUCC (similar to IUCC contract for Cloud Services)</a:t>
            </a:r>
          </a:p>
          <a:p>
            <a:pPr lvl="1"/>
            <a:r>
              <a:rPr lang="en-US" b="1" dirty="0"/>
              <a:t>Reallocated unused </a:t>
            </a:r>
            <a:r>
              <a:rPr lang="en-US" dirty="0"/>
              <a:t>hours will be refunded after verification</a:t>
            </a:r>
            <a:endParaRPr lang="en-IL" dirty="0"/>
          </a:p>
          <a:p>
            <a:pPr lvl="0"/>
            <a:r>
              <a:rPr lang="en-US" dirty="0"/>
              <a:t>Waiting List</a:t>
            </a:r>
            <a:endParaRPr lang="en-IL" dirty="0"/>
          </a:p>
          <a:p>
            <a:pPr lvl="1"/>
            <a:r>
              <a:rPr lang="en-US" dirty="0"/>
              <a:t>PI submits Institutional PO for 20% of requested GPU hours to IUCC*</a:t>
            </a:r>
          </a:p>
          <a:p>
            <a:pPr lvl="1"/>
            <a:r>
              <a:rPr lang="en-US" dirty="0"/>
              <a:t>PI signs contract with IUCC (similar to IUCC contract for Cloud Services)</a:t>
            </a:r>
          </a:p>
          <a:p>
            <a:pPr lvl="1"/>
            <a:r>
              <a:rPr lang="en-US" b="1" dirty="0"/>
              <a:t>Unused</a:t>
            </a:r>
            <a:r>
              <a:rPr lang="en-US" dirty="0"/>
              <a:t> hours will be refunded after verification</a:t>
            </a:r>
          </a:p>
          <a:p>
            <a:pPr lvl="1"/>
            <a:endParaRPr lang="en-IL" dirty="0"/>
          </a:p>
          <a:p>
            <a:pPr lvl="0"/>
            <a:endParaRPr lang="en-US" dirty="0"/>
          </a:p>
          <a:p>
            <a:pPr lvl="0"/>
            <a:endParaRPr lang="he-IL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922AF1D-E096-316D-7AA5-89820EAC9B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18. Onboarding: Support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BE702F0D-FE80-4DB9-7609-7B9F46B47A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28F17C98-86C9-C380-561B-1DF6EACF47E6}"/>
              </a:ext>
            </a:extLst>
          </p:cNvPr>
          <p:cNvSpPr/>
          <p:nvPr/>
        </p:nvSpPr>
        <p:spPr>
          <a:xfrm>
            <a:off x="7479029" y="6168327"/>
            <a:ext cx="4362450" cy="37221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(*) Including additional costs and VAT</a:t>
            </a:r>
            <a:endParaRPr lang="en-IL" dirty="0">
              <a:solidFill>
                <a:sysClr val="windowText" lastClr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906085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F408747-83B4-1885-6756-4BF535958C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D71305D-E429-4CF6-26BD-157D21CA950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EF59FD13-EA21-E9A4-5ED4-8C843CE13CE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76A58E-B476-A1EE-1419-26E7739EC32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A7765FB4-A24F-BB93-02A1-7778E163C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33618189-0C2B-CAD2-9819-7D4B8E3D2E8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120631-626A-1B12-578C-7CCA19624A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5325" y="1932946"/>
            <a:ext cx="11089004" cy="4576157"/>
          </a:xfrm>
        </p:spPr>
        <p:txBody>
          <a:bodyPr anchor="t">
            <a:noAutofit/>
          </a:bodyPr>
          <a:lstStyle/>
          <a:p>
            <a:pPr lvl="0"/>
            <a:r>
              <a:rPr lang="en-US" sz="2400" dirty="0"/>
              <a:t>Innovation Authority Request for Proposals: </a:t>
            </a:r>
          </a:p>
          <a:p>
            <a:pPr lvl="1"/>
            <a:r>
              <a:rPr lang="en-US" dirty="0">
                <a:hlinkClick r:id="rId2"/>
              </a:rPr>
              <a:t>https://innovationisrael.org.il/kol_kore/usage-vouchers-rnd-research/</a:t>
            </a:r>
            <a:r>
              <a:rPr lang="en-US" dirty="0"/>
              <a:t> 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AI Research Compute Center Website: 		</a:t>
            </a:r>
          </a:p>
          <a:p>
            <a:pPr lvl="1"/>
            <a:r>
              <a:rPr lang="en-US" dirty="0">
                <a:hlinkClick r:id="rId3"/>
              </a:rPr>
              <a:t>https://aircc.vera.org.il/</a:t>
            </a:r>
            <a:endParaRPr lang="en-US" dirty="0"/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Submission Help: 					</a:t>
            </a:r>
          </a:p>
          <a:p>
            <a:pPr lvl="1"/>
            <a:r>
              <a:rPr lang="en-US" dirty="0">
                <a:hlinkClick r:id="rId4"/>
              </a:rPr>
              <a:t>RFPSubmissionSupport@iucc.ac.il</a:t>
            </a:r>
            <a:r>
              <a:rPr lang="en-US" dirty="0"/>
              <a:t> 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General Inquiries – Gidi Etzion:			</a:t>
            </a:r>
          </a:p>
          <a:p>
            <a:pPr lvl="1"/>
            <a:r>
              <a:rPr lang="en-US" dirty="0"/>
              <a:t>054-7887337     /    </a:t>
            </a:r>
            <a:r>
              <a:rPr lang="en-US" dirty="0">
                <a:hlinkClick r:id="rId5"/>
              </a:rPr>
              <a:t>gidie@iucc.ac.il</a:t>
            </a:r>
            <a:r>
              <a:rPr lang="en-US" dirty="0"/>
              <a:t> </a:t>
            </a:r>
            <a:endParaRPr lang="he-IL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91E295A4-50D6-DE7C-AEE9-F43F48AE3A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19. Support and Contact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1249E703-00C2-6050-711A-0D25B3125F1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82760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2B7B936-D381-0C99-14FA-6640E8242B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9" name="Rectangle 28">
            <a:extLst>
              <a:ext uri="{FF2B5EF4-FFF2-40B4-BE49-F238E27FC236}">
                <a16:creationId xmlns:a16="http://schemas.microsoft.com/office/drawing/2014/main" id="{3E14BEEC-CC56-3DB6-9751-3FDE42043EC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71CCB005-0E03-81F5-F874-C69E033F37D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2666617" y="-2666188"/>
            <a:ext cx="6858000" cy="12191233"/>
          </a:xfrm>
          <a:prstGeom prst="rect">
            <a:avLst/>
          </a:prstGeom>
          <a:gradFill>
            <a:gsLst>
              <a:gs pos="8000">
                <a:schemeClr val="accent1"/>
              </a:gs>
              <a:gs pos="100000">
                <a:schemeClr val="accent1">
                  <a:lumMod val="50000"/>
                </a:schemeClr>
              </a:gs>
            </a:gsLst>
            <a:lin ang="12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1A025EF3-F483-FA05-442D-E7294A4DF8B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2311" y="0"/>
            <a:ext cx="9070846" cy="6857572"/>
          </a:xfrm>
          <a:prstGeom prst="rect">
            <a:avLst/>
          </a:prstGeom>
          <a:gradFill>
            <a:gsLst>
              <a:gs pos="8000">
                <a:srgbClr val="000000">
                  <a:alpha val="52000"/>
                </a:srgbClr>
              </a:gs>
              <a:gs pos="100000">
                <a:schemeClr val="accent1"/>
              </a:gs>
            </a:gsLst>
            <a:lin ang="4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2" name="Rectangle 31">
            <a:extLst>
              <a:ext uri="{FF2B5EF4-FFF2-40B4-BE49-F238E27FC236}">
                <a16:creationId xmlns:a16="http://schemas.microsoft.com/office/drawing/2014/main" id="{F178F19B-F221-0704-0B4C-FD26374D85A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6200000" flipH="1">
            <a:off x="3649491" y="-1685840"/>
            <a:ext cx="4894564" cy="12193546"/>
          </a:xfrm>
          <a:prstGeom prst="rect">
            <a:avLst/>
          </a:prstGeom>
          <a:gradFill>
            <a:gsLst>
              <a:gs pos="0">
                <a:schemeClr val="accent5">
                  <a:lumMod val="60000"/>
                  <a:lumOff val="40000"/>
                  <a:alpha val="0"/>
                </a:schemeClr>
              </a:gs>
              <a:gs pos="100000">
                <a:srgbClr val="000000">
                  <a:alpha val="46000"/>
                </a:srgbClr>
              </a:gs>
            </a:gsLst>
            <a:lin ang="1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pic>
        <p:nvPicPr>
          <p:cNvPr id="8" name="Picture 7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B9456C93-7C30-1A0D-86CA-AF7C9E06A5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40419" y="210312"/>
            <a:ext cx="6911162" cy="59436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C8A7636A-7F85-6F0A-D658-B5D0B9E4C15A}"/>
              </a:ext>
            </a:extLst>
          </p:cNvPr>
          <p:cNvSpPr txBox="1"/>
          <p:nvPr/>
        </p:nvSpPr>
        <p:spPr>
          <a:xfrm>
            <a:off x="5124036" y="6147575"/>
            <a:ext cx="241906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ptos" panose="02110004020202020204"/>
                <a:ea typeface="+mn-ea"/>
                <a:cs typeface="Arial" panose="020B0604020202020204" pitchFamily="34" charset="0"/>
              </a:rPr>
              <a:t>Thank you</a:t>
            </a:r>
            <a:endParaRPr kumimoji="0" lang="en-IL" sz="40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6369571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4FAAE438-F4AA-3F40-A8D3-DA323F9074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833CA00-FFAD-58CA-DF77-4CA63BA836E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5030268-BDA1-0643-B02F-99201A246F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9407BD2C-C4AB-4C05-42FD-F383C91B291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F0907F9-33A0-577B-AB7B-E873952BCF4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E30D24E-ED96-2B2F-E2E4-F7A47C7CB3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7E4141-50A0-1986-FA4E-4EAF9FC76E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The State of Israel designated advanced AI research as a national strategic priority</a:t>
            </a:r>
            <a:endParaRPr lang="en-IL" dirty="0"/>
          </a:p>
          <a:p>
            <a:pPr lvl="0"/>
            <a:r>
              <a:rPr lang="en-US" dirty="0"/>
              <a:t>The Association of University Heads (</a:t>
            </a:r>
            <a:r>
              <a:rPr lang="he-IL" dirty="0"/>
              <a:t>ור"ה</a:t>
            </a:r>
            <a:r>
              <a:rPr lang="en-US" dirty="0"/>
              <a:t>) and the Planning and Budgeting Committee (</a:t>
            </a:r>
            <a:r>
              <a:rPr lang="he-IL" dirty="0"/>
              <a:t>ות"ת</a:t>
            </a:r>
            <a:r>
              <a:rPr lang="en-US" dirty="0"/>
              <a:t>) of the Council of Higher Education (</a:t>
            </a:r>
            <a:r>
              <a:rPr lang="he-IL" dirty="0"/>
              <a:t>מל"ג</a:t>
            </a:r>
            <a:r>
              <a:rPr lang="en-US" dirty="0"/>
              <a:t>) established the </a:t>
            </a:r>
            <a:r>
              <a:rPr lang="en-US" b="1" dirty="0"/>
              <a:t>AI Research Compute Center</a:t>
            </a:r>
            <a:r>
              <a:rPr lang="en-US" dirty="0"/>
              <a:t>,</a:t>
            </a:r>
            <a:r>
              <a:rPr lang="en-US" b="1" dirty="0"/>
              <a:t> </a:t>
            </a:r>
            <a:r>
              <a:rPr lang="en-US" dirty="0"/>
              <a:t>providing subsidized GPU access for academic research</a:t>
            </a:r>
            <a:endParaRPr lang="en-IL" dirty="0"/>
          </a:p>
          <a:p>
            <a:pPr lvl="0"/>
            <a:endParaRPr lang="en-US" dirty="0"/>
          </a:p>
          <a:p>
            <a:pPr lvl="0"/>
            <a:r>
              <a:rPr lang="en-US" dirty="0"/>
              <a:t>Strategic program: 5000 GPU over 5 years</a:t>
            </a:r>
          </a:p>
          <a:p>
            <a:pPr lvl="0"/>
            <a:r>
              <a:rPr lang="en-US" dirty="0"/>
              <a:t>Current program: 300 GPU, one year, as pilot and POC, partnered with Israel Innovation Authority (IIA), Nebius as Infrastructure Provider</a:t>
            </a:r>
            <a:endParaRPr lang="en-IL" dirty="0"/>
          </a:p>
          <a:p>
            <a:endParaRPr lang="he-IL" sz="16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B4BB1F-2E79-587F-1EB4-D5003EF85B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1. </a:t>
            </a:r>
            <a:r>
              <a:rPr lang="it-IT" sz="4000" dirty="0">
                <a:solidFill>
                  <a:srgbClr val="FFFFFF"/>
                </a:solidFill>
              </a:rPr>
              <a:t>Overview: Background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424EAB74-10AD-636A-12AD-35B61233424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29471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B0F21183-3F67-EC1A-9F29-48AF47EF01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F89FE07C-F658-D383-2B58-0128DDD5E8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675641C9-2041-3B8C-52B7-41C5F1D528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CEF97FC-4634-6414-E2BC-D9183C5D7C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0DE6C1B-F506-E3DC-B743-68B99D914A3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74382AE-D2D0-42DA-2472-5F628B136E2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EDEBCA-AA94-ADF0-C71A-9115E8BD5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Offering:			300 dedicated high-end NVIDIA B200 GPUs</a:t>
            </a:r>
            <a:endParaRPr lang="en-IL" dirty="0"/>
          </a:p>
          <a:p>
            <a:pPr lvl="0"/>
            <a:r>
              <a:rPr lang="en-US" dirty="0"/>
              <a:t>Market price: 		$3.50 per GPU-hour (excluding VAT)</a:t>
            </a:r>
            <a:endParaRPr lang="en-IL" dirty="0"/>
          </a:p>
          <a:p>
            <a:pPr lvl="0"/>
            <a:r>
              <a:rPr lang="en-US" dirty="0"/>
              <a:t>State subsidy: 		80%</a:t>
            </a:r>
            <a:endParaRPr lang="en-IL" dirty="0"/>
          </a:p>
          <a:p>
            <a:pPr lvl="0"/>
            <a:endParaRPr lang="en-US" dirty="0"/>
          </a:p>
          <a:p>
            <a:pPr lvl="0"/>
            <a:r>
              <a:rPr lang="en-US" dirty="0"/>
              <a:t>Researcher cost: 	$0.70 per GPU-hour (+ VAT)</a:t>
            </a:r>
          </a:p>
          <a:p>
            <a:pPr marL="0" indent="0">
              <a:buNone/>
            </a:pPr>
            <a:r>
              <a:rPr lang="en-US" dirty="0"/>
              <a:t> 				Each 8-GPU server includes 5 TB SSD storage</a:t>
            </a:r>
          </a:p>
          <a:p>
            <a:pPr marL="0" lvl="0" indent="0">
              <a:buNone/>
            </a:pPr>
            <a:r>
              <a:rPr lang="en-US" dirty="0"/>
              <a:t> 				PI pays full Nebius price for additional needs</a:t>
            </a:r>
            <a:endParaRPr lang="en-IL" dirty="0"/>
          </a:p>
          <a:p>
            <a:endParaRPr lang="en-US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58091E3F-D167-600E-1B56-BD668BC8B2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2. Overview: Financial Model 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435761C0-A409-99AA-C3C1-17A4407843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0938486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FBAD3BD-FF7D-47CA-90B7-97C0823D09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A5ED6152-868B-314F-877A-CCE678C274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9139F20B-E04C-2698-A847-52B59311C92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6DCA45B3-BE01-62AA-BB93-F91EFDD8CE0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210B8401-D3B9-54DF-4116-E19AED06BAB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1B91D03C-B119-C96C-F650-2A770AEC8A1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EFC5C6-7F6F-B597-EB40-761786DEE0B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pPr lvl="0"/>
            <a:r>
              <a:rPr lang="en-US" dirty="0"/>
              <a:t>This program provides GPU compute resources only, and does not include any additional research funding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Expenses may be submitted to Israel Science Foundation (ISF) and European Research Council (ERC) under 'services’</a:t>
            </a:r>
            <a:endParaRPr lang="en-IL" dirty="0"/>
          </a:p>
          <a:p>
            <a:endParaRPr lang="en-US" dirty="0"/>
          </a:p>
          <a:p>
            <a:r>
              <a:rPr lang="en-US" dirty="0"/>
              <a:t>Consult your institutional research authority for details</a:t>
            </a: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16389A40-2EC6-1158-9869-23DDED7DE3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3. Overview: Funding 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A839CFAF-6A8E-522E-B3D5-88A0215E6F6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091522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28B3941-6FEC-7D9B-ED50-8A3B31C8580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1A15D4C-8823-795B-2528-0B1916990A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406478D-DD9C-6D06-4DED-51217A5BEE7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1E5913E-7CE7-B9C3-52ED-523CF245F83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8C754FB-E280-5476-53D8-88169535CD6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B05C6F35-6F76-70E3-344A-D5598D3C1F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B6F93B-C1B4-6DED-A77E-8FD7E2CECDC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4" y="2099121"/>
            <a:ext cx="11439521" cy="4576157"/>
          </a:xfrm>
        </p:spPr>
        <p:txBody>
          <a:bodyPr anchor="t">
            <a:normAutofit fontScale="92500"/>
          </a:bodyPr>
          <a:lstStyle/>
          <a:p>
            <a:pPr lvl="0"/>
            <a:r>
              <a:rPr lang="en-US" sz="2400" dirty="0"/>
              <a:t>Researchers (Senior Faculty) from Israeli Research Universities, Academic Colleges </a:t>
            </a:r>
            <a:endParaRPr lang="en-IL" sz="2400" dirty="0"/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This program exclusively supports research activities. The program does not support teaching, coursework, commercial product development, or non-research benchmarking. </a:t>
            </a:r>
          </a:p>
          <a:p>
            <a:pPr lvl="0"/>
            <a:r>
              <a:rPr lang="en-US" sz="2400" dirty="0"/>
              <a:t>Supported research includes AI research across all disciplines, with explicit encouragement of non-computer-science domains such as medicine and life sciences, exact sciences and engineering, humanities, and social sciences. </a:t>
            </a:r>
          </a:p>
          <a:p>
            <a:pPr lvl="0"/>
            <a:r>
              <a:rPr lang="en-US" sz="2400" dirty="0"/>
              <a:t>Training of large-scale and foundational AI models is explicitly encouraged. Inference activities are permitted only insofar as they directly support research objectives.</a:t>
            </a:r>
          </a:p>
          <a:p>
            <a:pPr lvl="0"/>
            <a:endParaRPr lang="en-US" sz="2400" dirty="0"/>
          </a:p>
          <a:p>
            <a:r>
              <a:rPr lang="en-US" sz="2400" dirty="0"/>
              <a:t>Access awarded via competitive academic national call</a:t>
            </a:r>
            <a:endParaRPr lang="he-IL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763464F2-50ED-E6DD-D788-67A1D96911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4. Overview: Eligibility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5CCC8750-ACCF-3D5F-9CC0-426B71F577B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96081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C1FB542-B27B-4A1D-4FBB-7CF2D01CC54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CF478FE-7A3F-BA9F-3871-7B7D169C262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83D7840-D88A-DB7E-032F-4622D3D2AE8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261E5E5-C2D1-5444-5BD9-20AE14511D5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95F4D9F5-54E9-984A-B064-E5787957014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E88C843-07E0-951C-6982-519B80E6E8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598736-E07C-0E2A-31FD-8BD66C37BB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576157"/>
          </a:xfrm>
        </p:spPr>
        <p:txBody>
          <a:bodyPr anchor="t">
            <a:normAutofit/>
          </a:bodyPr>
          <a:lstStyle/>
          <a:p>
            <a:pPr lvl="0"/>
            <a:r>
              <a:rPr lang="en-US" sz="2400" dirty="0"/>
              <a:t>300 dedicated high-end NVIDIA Blackwell B200 GPUs </a:t>
            </a:r>
          </a:p>
          <a:p>
            <a:pPr lvl="0"/>
            <a:r>
              <a:rPr lang="en-US" sz="2400" dirty="0"/>
              <a:t>Allocations granted in server units</a:t>
            </a:r>
            <a:endParaRPr lang="en-IL" sz="2400" dirty="0"/>
          </a:p>
          <a:p>
            <a:pPr lvl="0"/>
            <a:r>
              <a:rPr lang="en-US" sz="2400" dirty="0"/>
              <a:t>Each server includes:</a:t>
            </a:r>
            <a:endParaRPr lang="en-IL" sz="2400" dirty="0"/>
          </a:p>
          <a:p>
            <a:pPr lvl="1"/>
            <a:r>
              <a:rPr lang="en-US" dirty="0"/>
              <a:t>8 		NVIDIA B200 GPUs</a:t>
            </a:r>
            <a:endParaRPr lang="en-IL" dirty="0"/>
          </a:p>
          <a:p>
            <a:pPr lvl="1"/>
            <a:r>
              <a:rPr lang="en-US" dirty="0"/>
              <a:t>160 	vCPU cores</a:t>
            </a:r>
            <a:endParaRPr lang="en-IL" dirty="0"/>
          </a:p>
          <a:p>
            <a:pPr lvl="1"/>
            <a:r>
              <a:rPr lang="en-US" dirty="0"/>
              <a:t>180 	GB RAM</a:t>
            </a:r>
          </a:p>
          <a:p>
            <a:pPr lvl="0"/>
            <a:r>
              <a:rPr lang="en-US" sz="2400" dirty="0"/>
              <a:t>Each 8-GPU server includes 5 TB SSD storage</a:t>
            </a:r>
          </a:p>
          <a:p>
            <a:pPr lvl="0"/>
            <a:r>
              <a:rPr lang="en-US" sz="2400" dirty="0"/>
              <a:t>For security, privacy and regulatory standards, see </a:t>
            </a:r>
            <a:r>
              <a:rPr lang="en-US" sz="2400" dirty="0">
                <a:hlinkClick r:id="rId2"/>
              </a:rPr>
              <a:t>Nebius.com/trust-center</a:t>
            </a:r>
            <a:endParaRPr lang="en-IL" sz="2400" dirty="0"/>
          </a:p>
          <a:p>
            <a:pPr lvl="0"/>
            <a:r>
              <a:rPr lang="en-US" sz="2400" dirty="0"/>
              <a:t>Contact AI Research Compute Center for any additional need</a:t>
            </a:r>
          </a:p>
          <a:p>
            <a:pPr lvl="1"/>
            <a:endParaRPr lang="he-IL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CA2F5090-CFAA-E592-BFB0-3A0D9F87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5. Offering: Infrastructure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EEF541D5-2941-779C-3D69-77F19DC8505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73853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60FEFDB-4E6C-89B1-25A1-BC111974F2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CBDB3922-EB65-C6AE-EE95-D99F22A481D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82F9377F-CBFB-CA21-C6B8-22BDDF99BA5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40309CA-9DCB-2481-4D5F-AF0DF781280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1EBC54B-1CE2-ECE8-C090-F08B1CED0C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687456EC-3757-8811-4999-26A1BAD3D0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0CB6B2-827E-FE10-62C1-6FDA464290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2475" y="2099121"/>
            <a:ext cx="11089004" cy="4235004"/>
          </a:xfrm>
        </p:spPr>
        <p:txBody>
          <a:bodyPr anchor="t">
            <a:normAutofit/>
          </a:bodyPr>
          <a:lstStyle/>
          <a:p>
            <a:pPr lvl="0"/>
            <a:r>
              <a:rPr lang="en-US" sz="2400" dirty="0"/>
              <a:t>Scale: </a:t>
            </a:r>
          </a:p>
          <a:p>
            <a:pPr lvl="1"/>
            <a:r>
              <a:rPr lang="en-US" sz="2000" dirty="0"/>
              <a:t>Minimum: 2,880 	  GPU hours per project 		(for reference: 8 GPU, 15 days)</a:t>
            </a:r>
          </a:p>
          <a:p>
            <a:pPr lvl="1"/>
            <a:r>
              <a:rPr lang="en-US" sz="2000" dirty="0"/>
              <a:t>Maximum: 216,000  GPU hours per </a:t>
            </a:r>
            <a:r>
              <a:rPr lang="en-US" sz="2000"/>
              <a:t>project 		(</a:t>
            </a:r>
            <a:r>
              <a:rPr lang="en-US" sz="2000" dirty="0"/>
              <a:t>for reference: 150 GPU, 60 days)</a:t>
            </a:r>
          </a:p>
          <a:p>
            <a:pPr lvl="0"/>
            <a:endParaRPr lang="en-IL" sz="2400" dirty="0"/>
          </a:p>
          <a:p>
            <a:r>
              <a:rPr lang="en-IL" sz="2400" dirty="0"/>
              <a:t>Intended use</a:t>
            </a:r>
            <a:r>
              <a:rPr lang="en-US" sz="2400" dirty="0"/>
              <a:t>:</a:t>
            </a:r>
            <a:r>
              <a:rPr lang="en-IL" sz="2400" dirty="0"/>
              <a:t> large scale projects that cannot be completed with local resources</a:t>
            </a:r>
            <a:endParaRPr lang="en-US" sz="2400" dirty="0"/>
          </a:p>
          <a:p>
            <a:r>
              <a:rPr lang="en-US" sz="2400" dirty="0"/>
              <a:t>Teams with limited HPC/AI experience are encouraged to start modestly</a:t>
            </a:r>
          </a:p>
          <a:p>
            <a:pPr lvl="0"/>
            <a:endParaRPr lang="en-US" sz="2400" dirty="0"/>
          </a:p>
          <a:p>
            <a:pPr lvl="0"/>
            <a:r>
              <a:rPr lang="en-US" sz="2400" dirty="0"/>
              <a:t>Six application cycles per year, two-month window per cycle</a:t>
            </a:r>
            <a:endParaRPr lang="en-IL" sz="2400" dirty="0"/>
          </a:p>
          <a:p>
            <a:pPr lvl="0"/>
            <a:endParaRPr lang="en-US" sz="2400" dirty="0"/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BFCABBA8-7A5C-8AC8-DF94-82E270DA2D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6. Offering: Scale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535B9F80-B384-BC6A-5D5E-F8A57711882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78203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19DF7056-7ABB-3C3A-0974-92881AC4F7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0365AB7A-70E7-B58B-1BBE-404686DF7F7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2215F8E-A7E0-D118-FDB3-0DE56CCC40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-1" y="-1"/>
            <a:ext cx="12191998" cy="1590742"/>
          </a:xfrm>
          <a:prstGeom prst="rect">
            <a:avLst/>
          </a:prstGeom>
          <a:gradFill>
            <a:gsLst>
              <a:gs pos="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8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E5B0CAB5-C224-00AA-783B-00D95A28169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10800000" flipH="1">
            <a:off x="-3" y="0"/>
            <a:ext cx="8115306" cy="1590742"/>
          </a:xfrm>
          <a:prstGeom prst="rect">
            <a:avLst/>
          </a:prstGeom>
          <a:gradFill>
            <a:gsLst>
              <a:gs pos="20000">
                <a:schemeClr val="accent1">
                  <a:alpha val="0"/>
                </a:schemeClr>
              </a:gs>
              <a:gs pos="100000">
                <a:schemeClr val="accent1">
                  <a:lumMod val="50000"/>
                  <a:alpha val="55000"/>
                </a:schemeClr>
              </a:gs>
            </a:gsLst>
            <a:lin ang="13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0EB09A4F-115D-8432-88EC-4DFFDCCCEF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8115299" y="-1"/>
            <a:ext cx="4076698" cy="1590742"/>
          </a:xfrm>
          <a:prstGeom prst="rect">
            <a:avLst/>
          </a:prstGeom>
          <a:gradFill>
            <a:gsLst>
              <a:gs pos="0">
                <a:schemeClr val="accent1">
                  <a:alpha val="66000"/>
                </a:schemeClr>
              </a:gs>
              <a:gs pos="100000">
                <a:srgbClr val="000000">
                  <a:alpha val="30000"/>
                </a:srgbClr>
              </a:gs>
            </a:gsLst>
            <a:lin ang="13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5AD6957A-5915-AE07-683C-5E7437B1FD3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59350" y="-1"/>
            <a:ext cx="11732646" cy="1597433"/>
          </a:xfrm>
          <a:prstGeom prst="rect">
            <a:avLst/>
          </a:prstGeom>
          <a:gradFill>
            <a:gsLst>
              <a:gs pos="50000">
                <a:srgbClr val="000000">
                  <a:alpha val="0"/>
                </a:srgbClr>
              </a:gs>
              <a:gs pos="99000">
                <a:schemeClr val="accent1">
                  <a:lumMod val="50000"/>
                  <a:alpha val="52000"/>
                </a:schemeClr>
              </a:gs>
            </a:gsLst>
            <a:lin ang="16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  <p:sp>
        <p:nvSpPr>
          <p:cNvPr id="7" name="Title 1">
            <a:extLst>
              <a:ext uri="{FF2B5EF4-FFF2-40B4-BE49-F238E27FC236}">
                <a16:creationId xmlns:a16="http://schemas.microsoft.com/office/drawing/2014/main" id="{81A1F0A0-2A92-F86A-2FA0-333333DF6C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71599" y="294538"/>
            <a:ext cx="9895951" cy="1033669"/>
          </a:xfrm>
        </p:spPr>
        <p:txBody>
          <a:bodyPr>
            <a:normAutofit/>
          </a:bodyPr>
          <a:lstStyle/>
          <a:p>
            <a:pPr rtl="1"/>
            <a:r>
              <a:rPr lang="en-US" sz="4000" dirty="0">
                <a:solidFill>
                  <a:srgbClr val="FFFFFF"/>
                </a:solidFill>
              </a:rPr>
              <a:t>7. Offering: Schedule</a:t>
            </a:r>
            <a:endParaRPr lang="en-IL" sz="4000" dirty="0">
              <a:solidFill>
                <a:srgbClr val="FFFFFF"/>
              </a:solidFill>
            </a:endParaRPr>
          </a:p>
        </p:txBody>
      </p:sp>
      <p:pic>
        <p:nvPicPr>
          <p:cNvPr id="2" name="Picture 1" descr="A logo for a computer company&#10;&#10;AI-generated content may be incorrect.">
            <a:extLst>
              <a:ext uri="{FF2B5EF4-FFF2-40B4-BE49-F238E27FC236}">
                <a16:creationId xmlns:a16="http://schemas.microsoft.com/office/drawing/2014/main" id="{AABBC49D-617B-A3C3-54C3-63B7E0303F8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7075" y="198724"/>
            <a:ext cx="1424763" cy="1225296"/>
          </a:xfrm>
          <a:prstGeom prst="rect">
            <a:avLst/>
          </a:prstGeom>
        </p:spPr>
      </p:pic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B2C8ACB1-D14D-E505-8819-7611F6406C3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7716484"/>
              </p:ext>
            </p:extLst>
          </p:nvPr>
        </p:nvGraphicFramePr>
        <p:xfrm>
          <a:off x="715810" y="2362199"/>
          <a:ext cx="10733240" cy="3362324"/>
        </p:xfrm>
        <a:graphic>
          <a:graphicData uri="http://schemas.openxmlformats.org/drawingml/2006/table">
            <a:tbl>
              <a:tblPr>
                <a:tableStyleId>{5940675A-B579-460E-94D1-54222C63F5DA}</a:tableStyleId>
              </a:tblPr>
              <a:tblGrid>
                <a:gridCol w="1348853">
                  <a:extLst>
                    <a:ext uri="{9D8B030D-6E8A-4147-A177-3AD203B41FA5}">
                      <a16:colId xmlns:a16="http://schemas.microsoft.com/office/drawing/2014/main" val="1788804523"/>
                    </a:ext>
                  </a:extLst>
                </a:gridCol>
                <a:gridCol w="2340275">
                  <a:extLst>
                    <a:ext uri="{9D8B030D-6E8A-4147-A177-3AD203B41FA5}">
                      <a16:colId xmlns:a16="http://schemas.microsoft.com/office/drawing/2014/main" val="4246594786"/>
                    </a:ext>
                  </a:extLst>
                </a:gridCol>
                <a:gridCol w="2468350">
                  <a:extLst>
                    <a:ext uri="{9D8B030D-6E8A-4147-A177-3AD203B41FA5}">
                      <a16:colId xmlns:a16="http://schemas.microsoft.com/office/drawing/2014/main" val="35774291"/>
                    </a:ext>
                  </a:extLst>
                </a:gridCol>
                <a:gridCol w="2282059">
                  <a:extLst>
                    <a:ext uri="{9D8B030D-6E8A-4147-A177-3AD203B41FA5}">
                      <a16:colId xmlns:a16="http://schemas.microsoft.com/office/drawing/2014/main" val="2280132583"/>
                    </a:ext>
                  </a:extLst>
                </a:gridCol>
                <a:gridCol w="2293703">
                  <a:extLst>
                    <a:ext uri="{9D8B030D-6E8A-4147-A177-3AD203B41FA5}">
                      <a16:colId xmlns:a16="http://schemas.microsoft.com/office/drawing/2014/main" val="4264626281"/>
                    </a:ext>
                  </a:extLst>
                </a:gridCol>
              </a:tblGrid>
              <a:tr h="480332"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buNone/>
                      </a:pPr>
                      <a:r>
                        <a:rPr lang="en-US" sz="2400" b="1" dirty="0">
                          <a:effectLst/>
                        </a:rPr>
                        <a:t>Cycle</a:t>
                      </a:r>
                    </a:p>
                  </a:txBody>
                  <a:tcPr marL="3600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 dirty="0">
                          <a:effectLst/>
                        </a:rPr>
                        <a:t>Proposals Due</a:t>
                      </a:r>
                    </a:p>
                  </a:txBody>
                  <a:tcPr marL="3600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 dirty="0">
                          <a:effectLst/>
                        </a:rPr>
                        <a:t>Decision Date</a:t>
                      </a:r>
                    </a:p>
                  </a:txBody>
                  <a:tcPr marL="3600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 dirty="0">
                          <a:effectLst/>
                        </a:rPr>
                        <a:t>Project Start</a:t>
                      </a:r>
                    </a:p>
                  </a:txBody>
                  <a:tcPr marL="3600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1" dirty="0">
                          <a:effectLst/>
                        </a:rPr>
                        <a:t>Project End</a:t>
                      </a:r>
                    </a:p>
                  </a:txBody>
                  <a:tcPr marL="36000" marR="0" marT="0" marB="0" anchor="ctr">
                    <a:solidFill>
                      <a:schemeClr val="bg1">
                        <a:lumMod val="8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6122231"/>
                  </a:ext>
                </a:extLst>
              </a:tr>
              <a:tr h="48033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Cycle 1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 19,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 19,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1,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rgbClr val="00B05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June 30, 2026</a:t>
                      </a:r>
                    </a:p>
                  </a:txBody>
                  <a:tcPr marL="36000" marR="0" marT="0" marB="0" anchor="ctr"/>
                </a:tc>
                <a:extLst>
                  <a:ext uri="{0D108BD9-81ED-4DB2-BD59-A6C34878D82A}">
                    <a16:rowId xmlns:a16="http://schemas.microsoft.com/office/drawing/2014/main" val="4008549060"/>
                  </a:ext>
                </a:extLst>
              </a:tr>
              <a:tr h="48033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Cycle 2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May 13,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June 17,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1,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 31, 2026</a:t>
                      </a:r>
                    </a:p>
                  </a:txBody>
                  <a:tcPr marL="36000" marR="0" marT="0" marB="0" anchor="ctr"/>
                </a:tc>
                <a:extLst>
                  <a:ext uri="{0D108BD9-81ED-4DB2-BD59-A6C34878D82A}">
                    <a16:rowId xmlns:a16="http://schemas.microsoft.com/office/drawing/2014/main" val="3912234335"/>
                  </a:ext>
                </a:extLst>
              </a:tr>
              <a:tr h="48033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Cycle 3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July 8,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 12,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 1,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31, 2026</a:t>
                      </a:r>
                    </a:p>
                  </a:txBody>
                  <a:tcPr marL="36000" marR="0" marT="0" marB="0" anchor="ctr"/>
                </a:tc>
                <a:extLst>
                  <a:ext uri="{0D108BD9-81ED-4DB2-BD59-A6C34878D82A}">
                    <a16:rowId xmlns:a16="http://schemas.microsoft.com/office/drawing/2014/main" val="3840123642"/>
                  </a:ext>
                </a:extLst>
              </a:tr>
              <a:tr h="48033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Cycle 4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Sep 2,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Oct 21,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 1,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 31, 2026</a:t>
                      </a:r>
                    </a:p>
                  </a:txBody>
                  <a:tcPr marL="36000" marR="0" marT="0" marB="0" anchor="ctr"/>
                </a:tc>
                <a:extLst>
                  <a:ext uri="{0D108BD9-81ED-4DB2-BD59-A6C34878D82A}">
                    <a16:rowId xmlns:a16="http://schemas.microsoft.com/office/drawing/2014/main" val="3411553268"/>
                  </a:ext>
                </a:extLst>
              </a:tr>
              <a:tr h="48033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Cycle 5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Nov 4,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 9, 2026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1, 2027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 28, 2027</a:t>
                      </a:r>
                    </a:p>
                  </a:txBody>
                  <a:tcPr marL="36000" marR="0" marT="0" marB="0" anchor="ctr"/>
                </a:tc>
                <a:extLst>
                  <a:ext uri="{0D108BD9-81ED-4DB2-BD59-A6C34878D82A}">
                    <a16:rowId xmlns:a16="http://schemas.microsoft.com/office/drawing/2014/main" val="1158796471"/>
                  </a:ext>
                </a:extLst>
              </a:tr>
              <a:tr h="480332"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Cycle 6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 6, 2027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 10, 2027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Mar 1, 2027</a:t>
                      </a:r>
                    </a:p>
                  </a:txBody>
                  <a:tcPr marL="36000" marR="0" marT="0" marB="0" anchor="ctr"/>
                </a:tc>
                <a:tc>
                  <a:txBody>
                    <a:bodyPr/>
                    <a:lstStyle/>
                    <a:p>
                      <a:pPr algn="l">
                        <a:buNone/>
                      </a:pPr>
                      <a:r>
                        <a:rPr lang="en-US" sz="2400" b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Apr 30, 2027</a:t>
                      </a:r>
                    </a:p>
                  </a:txBody>
                  <a:tcPr marL="36000" marR="0" marT="0" marB="0" anchor="ctr"/>
                </a:tc>
                <a:extLst>
                  <a:ext uri="{0D108BD9-81ED-4DB2-BD59-A6C34878D82A}">
                    <a16:rowId xmlns:a16="http://schemas.microsoft.com/office/drawing/2014/main" val="18157967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880726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7026</TotalTime>
  <Words>1585</Words>
  <Application>Microsoft Office PowerPoint</Application>
  <PresentationFormat>Widescreen</PresentationFormat>
  <Paragraphs>205</Paragraphs>
  <Slides>22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22</vt:i4>
      </vt:variant>
    </vt:vector>
  </HeadingPairs>
  <TitlesOfParts>
    <vt:vector size="26" baseType="lpstr">
      <vt:lpstr>Aptos</vt:lpstr>
      <vt:lpstr>Aptos Display</vt:lpstr>
      <vt:lpstr>Arial</vt:lpstr>
      <vt:lpstr>Office Theme</vt:lpstr>
      <vt:lpstr>PowerPoint Presentation</vt:lpstr>
      <vt:lpstr>Agenda</vt:lpstr>
      <vt:lpstr>1. Overview: Background</vt:lpstr>
      <vt:lpstr>2. Overview: Financial Model </vt:lpstr>
      <vt:lpstr>3. Overview: Funding </vt:lpstr>
      <vt:lpstr>4. Overview: Eligibility</vt:lpstr>
      <vt:lpstr>5. Offering: Infrastructure</vt:lpstr>
      <vt:lpstr>6. Offering: Scale</vt:lpstr>
      <vt:lpstr>7. Offering: Schedule</vt:lpstr>
      <vt:lpstr>8. Offering: How to Apply</vt:lpstr>
      <vt:lpstr>9. Academic Committee</vt:lpstr>
      <vt:lpstr>10. Academic Committee: Judging Criteria</vt:lpstr>
      <vt:lpstr>11. Academic Committee: Grants</vt:lpstr>
      <vt:lpstr>12. Funded vs. Waiting List</vt:lpstr>
      <vt:lpstr>13. Funded vs. Waiting List: Payment Model</vt:lpstr>
      <vt:lpstr>14. Commitment</vt:lpstr>
      <vt:lpstr>15. Project Design: Preparation</vt:lpstr>
      <vt:lpstr>16. Project Design: Best Practices</vt:lpstr>
      <vt:lpstr>17. Onboarding: Administration</vt:lpstr>
      <vt:lpstr>18. Onboarding: Support</vt:lpstr>
      <vt:lpstr>19. Support and Contact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Gidi Etzion</dc:creator>
  <cp:lastModifiedBy>Gidi Etzion</cp:lastModifiedBy>
  <cp:revision>2</cp:revision>
  <dcterms:created xsi:type="dcterms:W3CDTF">2025-12-16T14:12:34Z</dcterms:created>
  <dcterms:modified xsi:type="dcterms:W3CDTF">2026-03-04T14:06:05Z</dcterms:modified>
</cp:coreProperties>
</file>